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87" r:id="rId3"/>
    <p:sldMasterId id="2147483688" r:id="rId4"/>
  </p:sldMasterIdLst>
  <p:notesMasterIdLst>
    <p:notesMasterId r:id="rId5"/>
  </p:notesMasterIdLst>
  <p:sldIdLst>
    <p:sldId id="256" r:id="rId6"/>
    <p:sldId id="257" r:id="rId7"/>
    <p:sldId id="258" r:id="rId8"/>
    <p:sldId id="259" r:id="rId9"/>
    <p:sldId id="260" r:id="rId10"/>
  </p:sldIdLst>
  <p:sldSz cy="10282225" cx="18280050"/>
  <p:notesSz cx="6858000" cy="9144000"/>
  <p:embeddedFontLst>
    <p:embeddedFont>
      <p:font typeface="Roboto"/>
      <p:regular r:id="rId11"/>
      <p:bold r:id="rId12"/>
      <p:italic r:id="rId13"/>
      <p:boldItalic r:id="rId1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11" Type="http://schemas.openxmlformats.org/officeDocument/2006/relationships/font" Target="fonts/Roboto-regular.fntdata"/><Relationship Id="rId10" Type="http://schemas.openxmlformats.org/officeDocument/2006/relationships/slide" Target="slides/slide5.xml"/><Relationship Id="rId13" Type="http://schemas.openxmlformats.org/officeDocument/2006/relationships/font" Target="fonts/Roboto-italic.fntdata"/><Relationship Id="rId12" Type="http://schemas.openxmlformats.org/officeDocument/2006/relationships/font" Target="fonts/Roboto-bold.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14" Type="http://schemas.openxmlformats.org/officeDocument/2006/relationships/font" Target="fonts/Roboto-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Shape 3"/>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1" y="4343400"/>
            <a:ext cx="5486399" cy="4114800"/>
          </a:xfrm>
          <a:prstGeom prst="rect">
            <a:avLst/>
          </a:prstGeom>
          <a:noFill/>
          <a:ln>
            <a:noFill/>
          </a:ln>
        </p:spPr>
        <p:txBody>
          <a:bodyPr anchorCtr="0" anchor="t" bIns="91425" lIns="91425" rIns="91425" wrap="square" tIns="91425"/>
          <a:lstStyle>
            <a:lvl1pPr indent="69850" lvl="0" marL="0" marR="0" rtl="0" algn="l">
              <a:spcBef>
                <a:spcPts val="0"/>
              </a:spcBef>
              <a:buClr>
                <a:schemeClr val="dk1"/>
              </a:buClr>
              <a:buSzPct val="100000"/>
              <a:buFont typeface="Arial"/>
              <a:buChar char="●"/>
              <a:defRPr b="0" i="0" sz="1100" u="none" cap="none" strike="noStrike">
                <a:solidFill>
                  <a:schemeClr val="dk1"/>
                </a:solidFill>
                <a:latin typeface="Arial"/>
                <a:ea typeface="Arial"/>
                <a:cs typeface="Arial"/>
                <a:sym typeface="Arial"/>
              </a:defRPr>
            </a:lvl1pPr>
            <a:lvl2pPr indent="57334" lvl="1" marL="914216" marR="0" rtl="0" algn="l">
              <a:spcBef>
                <a:spcPts val="0"/>
              </a:spcBef>
              <a:buClr>
                <a:schemeClr val="dk1"/>
              </a:buClr>
              <a:buSzPct val="100000"/>
              <a:buFont typeface="Arial"/>
              <a:buChar char="○"/>
              <a:defRPr b="0" i="0" sz="1100" u="none" cap="none" strike="noStrike">
                <a:solidFill>
                  <a:schemeClr val="dk1"/>
                </a:solidFill>
                <a:latin typeface="Arial"/>
                <a:ea typeface="Arial"/>
                <a:cs typeface="Arial"/>
                <a:sym typeface="Arial"/>
              </a:defRPr>
            </a:lvl2pPr>
            <a:lvl3pPr indent="57517" lvl="2" marL="1828433" marR="0" rtl="0" algn="l">
              <a:spcBef>
                <a:spcPts val="0"/>
              </a:spcBef>
              <a:buClr>
                <a:schemeClr val="dk1"/>
              </a:buClr>
              <a:buSzPct val="100000"/>
              <a:buFont typeface="Arial"/>
              <a:buChar char="■"/>
              <a:defRPr b="0" i="0" sz="1100" u="none" cap="none" strike="noStrike">
                <a:solidFill>
                  <a:schemeClr val="dk1"/>
                </a:solidFill>
                <a:latin typeface="Arial"/>
                <a:ea typeface="Arial"/>
                <a:cs typeface="Arial"/>
                <a:sym typeface="Arial"/>
              </a:defRPr>
            </a:lvl3pPr>
            <a:lvl4pPr indent="57698" lvl="3" marL="2742651" marR="0" rtl="0" algn="l">
              <a:spcBef>
                <a:spcPts val="0"/>
              </a:spcBef>
              <a:buClr>
                <a:schemeClr val="dk1"/>
              </a:buClr>
              <a:buSzPct val="100000"/>
              <a:buFont typeface="Arial"/>
              <a:buChar char="●"/>
              <a:defRPr b="0" i="0" sz="1100" u="none" cap="none" strike="noStrike">
                <a:solidFill>
                  <a:schemeClr val="dk1"/>
                </a:solidFill>
                <a:latin typeface="Arial"/>
                <a:ea typeface="Arial"/>
                <a:cs typeface="Arial"/>
                <a:sym typeface="Arial"/>
              </a:defRPr>
            </a:lvl4pPr>
            <a:lvl5pPr indent="57882" lvl="4" marL="3656867" marR="0" rtl="0" algn="l">
              <a:spcBef>
                <a:spcPts val="0"/>
              </a:spcBef>
              <a:buClr>
                <a:schemeClr val="dk1"/>
              </a:buClr>
              <a:buSzPct val="100000"/>
              <a:buFont typeface="Arial"/>
              <a:buChar char="○"/>
              <a:defRPr b="0" i="0" sz="1100" u="none" cap="none" strike="noStrike">
                <a:solidFill>
                  <a:schemeClr val="dk1"/>
                </a:solidFill>
                <a:latin typeface="Arial"/>
                <a:ea typeface="Arial"/>
                <a:cs typeface="Arial"/>
                <a:sym typeface="Arial"/>
              </a:defRPr>
            </a:lvl5pPr>
            <a:lvl6pPr indent="58063" lvl="5" marL="4571086" marR="0" rtl="0" algn="l">
              <a:spcBef>
                <a:spcPts val="0"/>
              </a:spcBef>
              <a:buClr>
                <a:schemeClr val="dk1"/>
              </a:buClr>
              <a:buSzPct val="100000"/>
              <a:buFont typeface="Arial"/>
              <a:buChar char="■"/>
              <a:defRPr b="0" i="0" sz="1100" u="none" cap="none" strike="noStrike">
                <a:solidFill>
                  <a:schemeClr val="dk1"/>
                </a:solidFill>
                <a:latin typeface="Arial"/>
                <a:ea typeface="Arial"/>
                <a:cs typeface="Arial"/>
                <a:sym typeface="Arial"/>
              </a:defRPr>
            </a:lvl6pPr>
            <a:lvl7pPr indent="58246" lvl="6" marL="5485303" marR="0" rtl="0" algn="l">
              <a:spcBef>
                <a:spcPts val="0"/>
              </a:spcBef>
              <a:buClr>
                <a:schemeClr val="dk1"/>
              </a:buClr>
              <a:buSzPct val="100000"/>
              <a:buFont typeface="Arial"/>
              <a:buChar char="●"/>
              <a:defRPr b="0" i="0" sz="1100" u="none" cap="none" strike="noStrike">
                <a:solidFill>
                  <a:schemeClr val="dk1"/>
                </a:solidFill>
                <a:latin typeface="Arial"/>
                <a:ea typeface="Arial"/>
                <a:cs typeface="Arial"/>
                <a:sym typeface="Arial"/>
              </a:defRPr>
            </a:lvl7pPr>
            <a:lvl8pPr indent="58430" lvl="7" marL="6399520" marR="0" rtl="0" algn="l">
              <a:spcBef>
                <a:spcPts val="0"/>
              </a:spcBef>
              <a:buClr>
                <a:schemeClr val="dk1"/>
              </a:buClr>
              <a:buSzPct val="100000"/>
              <a:buFont typeface="Arial"/>
              <a:buChar char="○"/>
              <a:defRPr b="0" i="0" sz="1100" u="none" cap="none" strike="noStrike">
                <a:solidFill>
                  <a:schemeClr val="dk1"/>
                </a:solidFill>
                <a:latin typeface="Arial"/>
                <a:ea typeface="Arial"/>
                <a:cs typeface="Arial"/>
                <a:sym typeface="Arial"/>
              </a:defRPr>
            </a:lvl8pPr>
            <a:lvl9pPr indent="58612" lvl="8" marL="7313737" marR="0" rtl="0" algn="l">
              <a:spcBef>
                <a:spcPts val="0"/>
              </a:spcBef>
              <a:buClr>
                <a:schemeClr val="dk1"/>
              </a:buClr>
              <a:buSzPct val="100000"/>
              <a:buFont typeface="Arial"/>
              <a:buChar char="■"/>
              <a:defRPr b="0" i="0" sz="11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0" name="Shape 140"/>
        <p:cNvGrpSpPr/>
        <p:nvPr/>
      </p:nvGrpSpPr>
      <p:grpSpPr>
        <a:xfrm>
          <a:off x="0" y="0"/>
          <a:ext cx="0" cy="0"/>
          <a:chOff x="0" y="0"/>
          <a:chExt cx="0" cy="0"/>
        </a:xfrm>
      </p:grpSpPr>
      <p:sp>
        <p:nvSpPr>
          <p:cNvPr id="141" name="Shape 141"/>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42" name="Shape 142"/>
          <p:cNvSpPr txBox="1"/>
          <p:nvPr>
            <p:ph idx="1" type="body"/>
          </p:nvPr>
        </p:nvSpPr>
        <p:spPr>
          <a:xfrm>
            <a:off x="685800" y="4343400"/>
            <a:ext cx="5486400" cy="4114800"/>
          </a:xfrm>
          <a:prstGeom prst="rect">
            <a:avLst/>
          </a:prstGeom>
          <a:noFill/>
          <a:ln>
            <a:noFill/>
          </a:ln>
        </p:spPr>
        <p:txBody>
          <a:bodyPr anchorCtr="0" anchor="t" bIns="91425" lIns="91425" rIns="91425" wrap="square" tIns="91425">
            <a:noAutofit/>
          </a:bodyPr>
          <a:lstStyle/>
          <a:p>
            <a:pPr indent="-69850" lvl="0" marL="0" marR="0" rtl="0" algn="l">
              <a:spcBef>
                <a:spcPts val="0"/>
              </a:spcBef>
              <a:spcAft>
                <a:spcPts val="0"/>
              </a:spcAft>
              <a:buClr>
                <a:schemeClr val="dk1"/>
              </a:buClr>
              <a:buSzPct val="100000"/>
              <a:buFont typeface="Arial"/>
              <a:buNone/>
            </a:pPr>
            <a:r>
              <a:rPr b="0" i="0" lang="en" sz="1100" u="none" cap="none" strike="noStrike">
                <a:solidFill>
                  <a:schemeClr val="dk1"/>
                </a:solidFill>
                <a:latin typeface="Arial"/>
                <a:ea typeface="Arial"/>
                <a:cs typeface="Arial"/>
                <a:sym typeface="Arial"/>
              </a:rPr>
              <a:t>[Mandatory Slide]</a:t>
            </a:r>
            <a:br>
              <a:rPr b="0" i="0" lang="en" sz="1100" u="none" cap="none" strike="noStrike">
                <a:solidFill>
                  <a:schemeClr val="dk1"/>
                </a:solidFill>
                <a:latin typeface="Arial"/>
                <a:ea typeface="Arial"/>
                <a:cs typeface="Arial"/>
                <a:sym typeface="Arial"/>
              </a:rPr>
            </a:br>
            <a:r>
              <a:rPr b="0" i="0" lang="en" sz="1100" u="none" cap="none" strike="noStrike">
                <a:solidFill>
                  <a:schemeClr val="dk1"/>
                </a:solidFill>
                <a:latin typeface="Arial"/>
                <a:ea typeface="Arial"/>
                <a:cs typeface="Arial"/>
                <a:sym typeface="Arial"/>
              </a:rPr>
              <a:t>This would be the introduction slide of the topic that you are covering in this section.</a:t>
            </a:r>
          </a:p>
          <a:p>
            <a:pPr indent="-69850" lvl="0" marL="0" marR="0" rtl="0" algn="l">
              <a:spcBef>
                <a:spcPts val="0"/>
              </a:spcBef>
              <a:buClr>
                <a:schemeClr val="dk1"/>
              </a:buClr>
              <a:buSzPct val="100000"/>
              <a:buFont typeface="Arial"/>
              <a:buNone/>
            </a:pPr>
            <a:r>
              <a:rPr b="0" i="0" lang="en" sz="1100" u="none" cap="none" strike="noStrike">
                <a:solidFill>
                  <a:schemeClr val="dk1"/>
                </a:solidFill>
                <a:latin typeface="Arial"/>
                <a:ea typeface="Arial"/>
                <a:cs typeface="Arial"/>
                <a:sym typeface="Arial"/>
              </a:rPr>
              <a:t>When this slide plays, you could talk about the main aim that we’d be covering in this section.</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 name="Shape 146"/>
        <p:cNvGrpSpPr/>
        <p:nvPr/>
      </p:nvGrpSpPr>
      <p:grpSpPr>
        <a:xfrm>
          <a:off x="0" y="0"/>
          <a:ext cx="0" cy="0"/>
          <a:chOff x="0" y="0"/>
          <a:chExt cx="0" cy="0"/>
        </a:xfrm>
      </p:grpSpPr>
      <p:sp>
        <p:nvSpPr>
          <p:cNvPr id="147" name="Shape 147"/>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48" name="Shape 148"/>
          <p:cNvSpPr txBox="1"/>
          <p:nvPr>
            <p:ph idx="1" type="body"/>
          </p:nvPr>
        </p:nvSpPr>
        <p:spPr>
          <a:xfrm>
            <a:off x="685800" y="4343400"/>
            <a:ext cx="5486400" cy="4114800"/>
          </a:xfrm>
          <a:prstGeom prst="rect">
            <a:avLst/>
          </a:prstGeom>
          <a:noFill/>
          <a:ln>
            <a:noFill/>
          </a:ln>
        </p:spPr>
        <p:txBody>
          <a:bodyPr anchorCtr="0" anchor="t" bIns="91425" lIns="91425" rIns="91425" wrap="square" tIns="91425">
            <a:noAutofit/>
          </a:bodyPr>
          <a:lstStyle/>
          <a:p>
            <a:pPr indent="-69850" lvl="0" marL="0" marR="0" rtl="0" algn="l">
              <a:spcBef>
                <a:spcPts val="0"/>
              </a:spcBef>
              <a:spcAft>
                <a:spcPts val="0"/>
              </a:spcAft>
              <a:buClr>
                <a:schemeClr val="dk1"/>
              </a:buClr>
              <a:buSzPct val="100000"/>
              <a:buFont typeface="Arial"/>
              <a:buNone/>
            </a:pPr>
            <a:r>
              <a:rPr b="0" i="0" lang="en" sz="1100" u="none" cap="none" strike="noStrike">
                <a:solidFill>
                  <a:schemeClr val="dk1"/>
                </a:solidFill>
                <a:latin typeface="Arial"/>
                <a:ea typeface="Arial"/>
                <a:cs typeface="Arial"/>
                <a:sym typeface="Arial"/>
              </a:rPr>
              <a:t>Mandatory Slide]</a:t>
            </a:r>
          </a:p>
          <a:p>
            <a:pPr indent="-69850" lvl="0" marL="0" marR="0" rtl="0" algn="l">
              <a:spcBef>
                <a:spcPts val="0"/>
              </a:spcBef>
              <a:spcAft>
                <a:spcPts val="0"/>
              </a:spcAft>
              <a:buClr>
                <a:schemeClr val="dk1"/>
              </a:buClr>
              <a:buSzPct val="100000"/>
              <a:buFont typeface="Arial"/>
              <a:buNone/>
            </a:pPr>
            <a:r>
              <a:rPr b="0" i="0" lang="en" sz="1100" u="none" cap="none" strike="noStrike">
                <a:solidFill>
                  <a:schemeClr val="dk1"/>
                </a:solidFill>
                <a:latin typeface="Arial"/>
                <a:ea typeface="Arial"/>
                <a:cs typeface="Arial"/>
                <a:sym typeface="Arial"/>
              </a:rPr>
              <a:t>This talks about the main steps that are taken to reach the aim of the section. This is basically the highlight of each video that is a part of this section in a list form  so that the viewers know what they are getting into.</a:t>
            </a:r>
          </a:p>
          <a:p>
            <a:pPr indent="-69850" lvl="0" marL="0" marR="0" rtl="0" algn="l">
              <a:spcBef>
                <a:spcPts val="0"/>
              </a:spcBef>
              <a:buClr>
                <a:schemeClr val="dk1"/>
              </a:buClr>
              <a:buSzPct val="100000"/>
              <a:buFont typeface="Arial"/>
              <a:buNone/>
            </a:pPr>
            <a:r>
              <a:rPr b="0" i="0" lang="en" sz="1100" u="none" cap="none" strike="noStrike">
                <a:solidFill>
                  <a:schemeClr val="dk1"/>
                </a:solidFill>
                <a:latin typeface="Arial"/>
                <a:ea typeface="Arial"/>
                <a:cs typeface="Arial"/>
                <a:sym typeface="Arial"/>
              </a:rPr>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2" name="Shape 152"/>
        <p:cNvGrpSpPr/>
        <p:nvPr/>
      </p:nvGrpSpPr>
      <p:grpSpPr>
        <a:xfrm>
          <a:off x="0" y="0"/>
          <a:ext cx="0" cy="0"/>
          <a:chOff x="0" y="0"/>
          <a:chExt cx="0" cy="0"/>
        </a:xfrm>
      </p:grpSpPr>
      <p:sp>
        <p:nvSpPr>
          <p:cNvPr id="153" name="Shape 153"/>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54" name="Shape 154"/>
          <p:cNvSpPr txBox="1"/>
          <p:nvPr>
            <p:ph idx="1" type="body"/>
          </p:nvPr>
        </p:nvSpPr>
        <p:spPr>
          <a:xfrm>
            <a:off x="685800" y="4343400"/>
            <a:ext cx="5486400" cy="4114800"/>
          </a:xfrm>
          <a:prstGeom prst="rect">
            <a:avLst/>
          </a:prstGeom>
          <a:noFill/>
          <a:ln>
            <a:noFill/>
          </a:ln>
        </p:spPr>
        <p:txBody>
          <a:bodyPr anchorCtr="0" anchor="t" bIns="91425" lIns="91425" rIns="91425" wrap="square" tIns="91425">
            <a:noAutofit/>
          </a:bodyPr>
          <a:lstStyle/>
          <a:p>
            <a:pPr indent="-69850" lvl="0" marL="0" marR="0" rtl="0" algn="l">
              <a:spcBef>
                <a:spcPts val="0"/>
              </a:spcBef>
              <a:spcAft>
                <a:spcPts val="0"/>
              </a:spcAft>
              <a:buClr>
                <a:schemeClr val="dk1"/>
              </a:buClr>
              <a:buSzPct val="100000"/>
              <a:buFont typeface="Arial"/>
              <a:buNone/>
            </a:pPr>
            <a:r>
              <a:rPr b="0" i="0" lang="en" sz="1100" u="none" cap="none" strike="noStrike">
                <a:solidFill>
                  <a:schemeClr val="dk1"/>
                </a:solidFill>
                <a:latin typeface="Arial"/>
                <a:ea typeface="Arial"/>
                <a:cs typeface="Arial"/>
                <a:sym typeface="Arial"/>
              </a:rPr>
              <a:t>[Mandatory Slide]</a:t>
            </a:r>
            <a:br>
              <a:rPr b="0" i="0" lang="en" sz="1100" u="none" cap="none" strike="noStrike">
                <a:solidFill>
                  <a:schemeClr val="dk1"/>
                </a:solidFill>
                <a:latin typeface="Arial"/>
                <a:ea typeface="Arial"/>
                <a:cs typeface="Arial"/>
                <a:sym typeface="Arial"/>
              </a:rPr>
            </a:br>
            <a:r>
              <a:rPr b="0" i="0" lang="en" sz="1100" u="none" cap="none" strike="noStrike">
                <a:solidFill>
                  <a:schemeClr val="dk1"/>
                </a:solidFill>
                <a:latin typeface="Arial"/>
                <a:ea typeface="Arial"/>
                <a:cs typeface="Arial"/>
                <a:sym typeface="Arial"/>
              </a:rPr>
              <a:t>This would be the introduction slide of the topic that you are covering in this subsection.</a:t>
            </a:r>
          </a:p>
          <a:p>
            <a:pPr indent="-69850" lvl="0" marL="0" marR="0" rtl="0" algn="l">
              <a:spcBef>
                <a:spcPts val="0"/>
              </a:spcBef>
              <a:buClr>
                <a:schemeClr val="dk1"/>
              </a:buClr>
              <a:buSzPct val="100000"/>
              <a:buFont typeface="Arial"/>
              <a:buNone/>
            </a:pPr>
            <a:r>
              <a:rPr b="0" i="0" lang="en" sz="1100" u="none" cap="none" strike="noStrike">
                <a:solidFill>
                  <a:schemeClr val="dk1"/>
                </a:solidFill>
                <a:latin typeface="Arial"/>
                <a:ea typeface="Arial"/>
                <a:cs typeface="Arial"/>
                <a:sym typeface="Arial"/>
              </a:rPr>
              <a:t>When this slide plays, you could talk about the main aim that we’d be covering in this video.</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8" name="Shape 158"/>
        <p:cNvGrpSpPr/>
        <p:nvPr/>
      </p:nvGrpSpPr>
      <p:grpSpPr>
        <a:xfrm>
          <a:off x="0" y="0"/>
          <a:ext cx="0" cy="0"/>
          <a:chOff x="0" y="0"/>
          <a:chExt cx="0" cy="0"/>
        </a:xfrm>
      </p:grpSpPr>
      <p:sp>
        <p:nvSpPr>
          <p:cNvPr id="159" name="Shape 159"/>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60" name="Shape 160"/>
          <p:cNvSpPr txBox="1"/>
          <p:nvPr>
            <p:ph idx="1" type="body"/>
          </p:nvPr>
        </p:nvSpPr>
        <p:spPr>
          <a:xfrm>
            <a:off x="685800" y="4343400"/>
            <a:ext cx="5486400" cy="4114800"/>
          </a:xfrm>
          <a:prstGeom prst="rect">
            <a:avLst/>
          </a:prstGeom>
          <a:noFill/>
          <a:ln>
            <a:noFill/>
          </a:ln>
        </p:spPr>
        <p:txBody>
          <a:bodyPr anchorCtr="0" anchor="t" bIns="91425" lIns="91425" rIns="91425" wrap="square" tIns="91425">
            <a:noAutofit/>
          </a:bodyPr>
          <a:lstStyle/>
          <a:p>
            <a:pPr indent="-69850" lvl="0" marL="0" marR="0" rtl="0" algn="l">
              <a:spcBef>
                <a:spcPts val="0"/>
              </a:spcBef>
              <a:spcAft>
                <a:spcPts val="0"/>
              </a:spcAft>
              <a:buClr>
                <a:schemeClr val="dk1"/>
              </a:buClr>
              <a:buSzPct val="100000"/>
              <a:buFont typeface="Arial"/>
              <a:buNone/>
            </a:pPr>
            <a:r>
              <a:rPr b="0" i="0" lang="en" sz="1100" u="none" cap="none" strike="noStrike">
                <a:solidFill>
                  <a:schemeClr val="dk1"/>
                </a:solidFill>
                <a:latin typeface="Arial"/>
                <a:ea typeface="Arial"/>
                <a:cs typeface="Arial"/>
                <a:sym typeface="Arial"/>
              </a:rPr>
              <a:t>[Mandatory Slide]</a:t>
            </a:r>
          </a:p>
          <a:p>
            <a:pPr indent="-69850" lvl="0" marL="0" marR="0" rtl="0" algn="l">
              <a:spcBef>
                <a:spcPts val="0"/>
              </a:spcBef>
              <a:spcAft>
                <a:spcPts val="0"/>
              </a:spcAft>
              <a:buClr>
                <a:schemeClr val="dk1"/>
              </a:buClr>
              <a:buSzPct val="100000"/>
              <a:buFont typeface="Arial"/>
              <a:buNone/>
            </a:pPr>
            <a:r>
              <a:rPr b="0" i="0" lang="en" sz="1100" u="none" cap="none" strike="noStrike">
                <a:solidFill>
                  <a:schemeClr val="dk1"/>
                </a:solidFill>
                <a:latin typeface="Arial"/>
                <a:ea typeface="Arial"/>
                <a:cs typeface="Arial"/>
                <a:sym typeface="Arial"/>
              </a:rPr>
              <a:t>Before the start of the video, we’d like to highlight what are important topics or pointers that we’d be covering in this video. This slide would immediately follow the intro/name slide. This would just be say 2-3 points for the viewers to know what they are getting into.</a:t>
            </a:r>
          </a:p>
          <a:p>
            <a:pPr indent="-69850" lvl="0" marL="0" marR="0" rtl="0" algn="l">
              <a:spcBef>
                <a:spcPts val="0"/>
              </a:spcBef>
              <a:buClr>
                <a:schemeClr val="dk1"/>
              </a:buClr>
              <a:buSzPct val="1000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4" name="Shape 164"/>
        <p:cNvGrpSpPr/>
        <p:nvPr/>
      </p:nvGrpSpPr>
      <p:grpSpPr>
        <a:xfrm>
          <a:off x="0" y="0"/>
          <a:ext cx="0" cy="0"/>
          <a:chOff x="0" y="0"/>
          <a:chExt cx="0" cy="0"/>
        </a:xfrm>
      </p:grpSpPr>
      <p:sp>
        <p:nvSpPr>
          <p:cNvPr id="165" name="Shape 165"/>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66" name="Shape 166"/>
          <p:cNvSpPr txBox="1"/>
          <p:nvPr>
            <p:ph idx="1" type="body"/>
          </p:nvPr>
        </p:nvSpPr>
        <p:spPr>
          <a:xfrm>
            <a:off x="685800" y="4343400"/>
            <a:ext cx="5486400" cy="4114800"/>
          </a:xfrm>
          <a:prstGeom prst="rect">
            <a:avLst/>
          </a:prstGeom>
          <a:noFill/>
          <a:ln>
            <a:noFill/>
          </a:ln>
        </p:spPr>
        <p:txBody>
          <a:bodyPr anchorCtr="0" anchor="t" bIns="91425" lIns="91425" rIns="91425" wrap="square" tIns="91425">
            <a:noAutofit/>
          </a:bodyPr>
          <a:lstStyle/>
          <a:p>
            <a:pPr indent="-69850" lvl="0" marL="0" marR="0" rtl="0" algn="l">
              <a:spcBef>
                <a:spcPts val="0"/>
              </a:spcBef>
              <a:spcAft>
                <a:spcPts val="0"/>
              </a:spcAft>
              <a:buClr>
                <a:schemeClr val="dk1"/>
              </a:buClr>
              <a:buSzPct val="100000"/>
              <a:buFont typeface="Arial"/>
              <a:buNone/>
            </a:pPr>
            <a:r>
              <a:rPr b="0" i="0" lang="en" sz="1100" u="none" cap="none" strike="noStrike">
                <a:solidFill>
                  <a:schemeClr val="dk1"/>
                </a:solidFill>
                <a:latin typeface="Arial"/>
                <a:ea typeface="Arial"/>
                <a:cs typeface="Arial"/>
                <a:sym typeface="Arial"/>
              </a:rPr>
              <a:t>[Mandatory Slide]</a:t>
            </a:r>
          </a:p>
          <a:p>
            <a:pPr indent="-69850" lvl="0" marL="0" marR="0" rtl="0" algn="l">
              <a:spcBef>
                <a:spcPts val="0"/>
              </a:spcBef>
              <a:buClr>
                <a:schemeClr val="dk1"/>
              </a:buClr>
              <a:buSzPct val="100000"/>
              <a:buFont typeface="Arial"/>
              <a:buNone/>
            </a:pPr>
            <a:r>
              <a:rPr b="0" i="0" lang="en" sz="1100" u="none" cap="none" strike="noStrike">
                <a:solidFill>
                  <a:schemeClr val="dk1"/>
                </a:solidFill>
                <a:latin typeface="Arial"/>
                <a:ea typeface="Arial"/>
                <a:cs typeface="Arial"/>
                <a:sym typeface="Arial"/>
              </a:rPr>
              <a:t>Here the name of the next video needs to be mentioned. The narration as you guessed it would be just letting the viewer know exactly where we are at and what we’d be taking over next! ☺</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4.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ection and Subsection Title">
    <p:bg>
      <p:bgPr>
        <a:solidFill>
          <a:srgbClr val="F37021"/>
        </a:solidFill>
      </p:bgPr>
    </p:bg>
    <p:spTree>
      <p:nvGrpSpPr>
        <p:cNvPr id="9" name="Shape 9"/>
        <p:cNvGrpSpPr/>
        <p:nvPr/>
      </p:nvGrpSpPr>
      <p:grpSpPr>
        <a:xfrm>
          <a:off x="0" y="0"/>
          <a:ext cx="0" cy="0"/>
          <a:chOff x="0" y="0"/>
          <a:chExt cx="0" cy="0"/>
        </a:xfrm>
      </p:grpSpPr>
      <p:sp>
        <p:nvSpPr>
          <p:cNvPr id="10" name="Shape 10"/>
          <p:cNvSpPr txBox="1"/>
          <p:nvPr>
            <p:ph type="ctrTitle"/>
          </p:nvPr>
        </p:nvSpPr>
        <p:spPr>
          <a:xfrm>
            <a:off x="780711" y="3636865"/>
            <a:ext cx="16437063" cy="1866336"/>
          </a:xfrm>
          <a:prstGeom prst="rect">
            <a:avLst/>
          </a:prstGeom>
          <a:noFill/>
          <a:ln>
            <a:noFill/>
          </a:ln>
        </p:spPr>
        <p:txBody>
          <a:bodyPr anchorCtr="0" anchor="b" bIns="91425" lIns="91425" rIns="91425" wrap="square" tIns="91425"/>
          <a:lstStyle>
            <a:lvl1pPr indent="0" lvl="0" marL="0" marR="0" rtl="0" algn="l">
              <a:lnSpc>
                <a:spcPct val="100000"/>
              </a:lnSpc>
              <a:spcBef>
                <a:spcPts val="0"/>
              </a:spcBef>
              <a:spcAft>
                <a:spcPts val="0"/>
              </a:spcAft>
              <a:buClr>
                <a:schemeClr val="lt1"/>
              </a:buClr>
              <a:buSzPct val="99958"/>
              <a:buFont typeface="Calibri"/>
              <a:buNone/>
              <a:defRPr b="0" i="0" sz="9596" u="none" cap="none" strike="noStrike">
                <a:solidFill>
                  <a:schemeClr val="lt1"/>
                </a:solidFill>
                <a:latin typeface="Calibri"/>
                <a:ea typeface="Calibri"/>
                <a:cs typeface="Calibri"/>
                <a:sym typeface="Calibri"/>
              </a:defRPr>
            </a:lvl1pPr>
            <a:lvl2pPr indent="0" lvl="1" rtl="0">
              <a:spcBef>
                <a:spcPts val="0"/>
              </a:spcBef>
              <a:buClr>
                <a:schemeClr val="lt1"/>
              </a:buClr>
              <a:buSzPct val="99958"/>
              <a:buFont typeface="Roboto"/>
              <a:buNone/>
              <a:defRPr sz="9596">
                <a:solidFill>
                  <a:schemeClr val="lt1"/>
                </a:solidFill>
                <a:latin typeface="Roboto"/>
                <a:ea typeface="Roboto"/>
                <a:cs typeface="Roboto"/>
                <a:sym typeface="Roboto"/>
              </a:defRPr>
            </a:lvl2pPr>
            <a:lvl3pPr indent="0" lvl="2" rtl="0">
              <a:spcBef>
                <a:spcPts val="0"/>
              </a:spcBef>
              <a:buClr>
                <a:schemeClr val="lt1"/>
              </a:buClr>
              <a:buSzPct val="99958"/>
              <a:buFont typeface="Roboto"/>
              <a:buNone/>
              <a:defRPr sz="9596">
                <a:solidFill>
                  <a:schemeClr val="lt1"/>
                </a:solidFill>
                <a:latin typeface="Roboto"/>
                <a:ea typeface="Roboto"/>
                <a:cs typeface="Roboto"/>
                <a:sym typeface="Roboto"/>
              </a:defRPr>
            </a:lvl3pPr>
            <a:lvl4pPr indent="0" lvl="3" rtl="0">
              <a:spcBef>
                <a:spcPts val="0"/>
              </a:spcBef>
              <a:buClr>
                <a:schemeClr val="lt1"/>
              </a:buClr>
              <a:buSzPct val="99958"/>
              <a:buFont typeface="Roboto"/>
              <a:buNone/>
              <a:defRPr sz="9596">
                <a:solidFill>
                  <a:schemeClr val="lt1"/>
                </a:solidFill>
                <a:latin typeface="Roboto"/>
                <a:ea typeface="Roboto"/>
                <a:cs typeface="Roboto"/>
                <a:sym typeface="Roboto"/>
              </a:defRPr>
            </a:lvl4pPr>
            <a:lvl5pPr indent="0" lvl="4" rtl="0">
              <a:spcBef>
                <a:spcPts val="0"/>
              </a:spcBef>
              <a:buClr>
                <a:schemeClr val="lt1"/>
              </a:buClr>
              <a:buSzPct val="99958"/>
              <a:buFont typeface="Roboto"/>
              <a:buNone/>
              <a:defRPr sz="9596">
                <a:solidFill>
                  <a:schemeClr val="lt1"/>
                </a:solidFill>
                <a:latin typeface="Roboto"/>
                <a:ea typeface="Roboto"/>
                <a:cs typeface="Roboto"/>
                <a:sym typeface="Roboto"/>
              </a:defRPr>
            </a:lvl5pPr>
            <a:lvl6pPr indent="0" lvl="5" rtl="0">
              <a:spcBef>
                <a:spcPts val="0"/>
              </a:spcBef>
              <a:buClr>
                <a:schemeClr val="lt1"/>
              </a:buClr>
              <a:buSzPct val="99958"/>
              <a:buFont typeface="Roboto"/>
              <a:buNone/>
              <a:defRPr sz="9596">
                <a:solidFill>
                  <a:schemeClr val="lt1"/>
                </a:solidFill>
                <a:latin typeface="Roboto"/>
                <a:ea typeface="Roboto"/>
                <a:cs typeface="Roboto"/>
                <a:sym typeface="Roboto"/>
              </a:defRPr>
            </a:lvl6pPr>
            <a:lvl7pPr indent="0" lvl="6" rtl="0">
              <a:spcBef>
                <a:spcPts val="0"/>
              </a:spcBef>
              <a:buClr>
                <a:schemeClr val="lt1"/>
              </a:buClr>
              <a:buSzPct val="99958"/>
              <a:buFont typeface="Roboto"/>
              <a:buNone/>
              <a:defRPr sz="9596">
                <a:solidFill>
                  <a:schemeClr val="lt1"/>
                </a:solidFill>
                <a:latin typeface="Roboto"/>
                <a:ea typeface="Roboto"/>
                <a:cs typeface="Roboto"/>
                <a:sym typeface="Roboto"/>
              </a:defRPr>
            </a:lvl7pPr>
            <a:lvl8pPr indent="0" lvl="7" rtl="0">
              <a:spcBef>
                <a:spcPts val="0"/>
              </a:spcBef>
              <a:buClr>
                <a:schemeClr val="lt1"/>
              </a:buClr>
              <a:buSzPct val="99958"/>
              <a:buFont typeface="Roboto"/>
              <a:buNone/>
              <a:defRPr sz="9596">
                <a:solidFill>
                  <a:schemeClr val="lt1"/>
                </a:solidFill>
                <a:latin typeface="Roboto"/>
                <a:ea typeface="Roboto"/>
                <a:cs typeface="Roboto"/>
                <a:sym typeface="Roboto"/>
              </a:defRPr>
            </a:lvl8pPr>
            <a:lvl9pPr indent="0" lvl="8" rtl="0">
              <a:spcBef>
                <a:spcPts val="0"/>
              </a:spcBef>
              <a:buClr>
                <a:schemeClr val="lt1"/>
              </a:buClr>
              <a:buSzPct val="99958"/>
              <a:buFont typeface="Roboto"/>
              <a:buNone/>
              <a:defRPr sz="9596">
                <a:solidFill>
                  <a:schemeClr val="lt1"/>
                </a:solidFill>
                <a:latin typeface="Roboto"/>
                <a:ea typeface="Roboto"/>
                <a:cs typeface="Roboto"/>
                <a:sym typeface="Roboto"/>
              </a:defRPr>
            </a:lvl9pPr>
          </a:lstStyle>
          <a:p/>
        </p:txBody>
      </p:sp>
      <p:sp>
        <p:nvSpPr>
          <p:cNvPr id="11" name="Shape 11"/>
          <p:cNvSpPr txBox="1"/>
          <p:nvPr>
            <p:ph idx="1" type="subTitle"/>
          </p:nvPr>
        </p:nvSpPr>
        <p:spPr>
          <a:xfrm>
            <a:off x="780711" y="5575679"/>
            <a:ext cx="16437063" cy="865399"/>
          </a:xfrm>
          <a:prstGeom prst="rect">
            <a:avLst/>
          </a:prstGeom>
          <a:noFill/>
          <a:ln>
            <a:noFill/>
          </a:ln>
        </p:spPr>
        <p:txBody>
          <a:bodyPr anchorCtr="0" anchor="t" bIns="91425" lIns="91425" rIns="91425" wrap="square" tIns="91425"/>
          <a:lstStyle>
            <a:lvl1pPr indent="0" lvl="0" marL="0" marR="0" rtl="0" algn="l">
              <a:lnSpc>
                <a:spcPct val="100000"/>
              </a:lnSpc>
              <a:spcBef>
                <a:spcPts val="0"/>
              </a:spcBef>
              <a:spcAft>
                <a:spcPts val="0"/>
              </a:spcAft>
              <a:buClr>
                <a:schemeClr val="lt1"/>
              </a:buClr>
              <a:buSzPct val="99954"/>
              <a:buFont typeface="Calibri"/>
              <a:buNone/>
              <a:defRPr b="0" i="0" sz="4398" u="none" cap="none" strike="noStrike">
                <a:solidFill>
                  <a:schemeClr val="lt1"/>
                </a:solidFill>
                <a:latin typeface="Calibri"/>
                <a:ea typeface="Calibri"/>
                <a:cs typeface="Calibri"/>
                <a:sym typeface="Calibri"/>
              </a:defRPr>
            </a:lvl1pPr>
            <a:lvl2pPr indent="0" lvl="1" marL="0" marR="0" rtl="0" algn="l">
              <a:lnSpc>
                <a:spcPct val="100000"/>
              </a:lnSpc>
              <a:spcBef>
                <a:spcPts val="0"/>
              </a:spcBef>
              <a:spcAft>
                <a:spcPts val="0"/>
              </a:spcAft>
              <a:buClr>
                <a:schemeClr val="lt1"/>
              </a:buClr>
              <a:buSzPct val="99954"/>
              <a:buFont typeface="Calibri"/>
              <a:buNone/>
              <a:defRPr b="0" i="0" sz="4398" u="none" cap="none" strike="noStrike">
                <a:solidFill>
                  <a:schemeClr val="lt1"/>
                </a:solidFill>
                <a:latin typeface="Calibri"/>
                <a:ea typeface="Calibri"/>
                <a:cs typeface="Calibri"/>
                <a:sym typeface="Calibri"/>
              </a:defRPr>
            </a:lvl2pPr>
            <a:lvl3pPr indent="0" lvl="2" marL="0" marR="0" rtl="0" algn="l">
              <a:lnSpc>
                <a:spcPct val="100000"/>
              </a:lnSpc>
              <a:spcBef>
                <a:spcPts val="0"/>
              </a:spcBef>
              <a:spcAft>
                <a:spcPts val="0"/>
              </a:spcAft>
              <a:buClr>
                <a:schemeClr val="lt1"/>
              </a:buClr>
              <a:buSzPct val="99954"/>
              <a:buFont typeface="Calibri"/>
              <a:buNone/>
              <a:defRPr b="0" i="0" sz="4398" u="none" cap="none" strike="noStrike">
                <a:solidFill>
                  <a:schemeClr val="lt1"/>
                </a:solidFill>
                <a:latin typeface="Calibri"/>
                <a:ea typeface="Calibri"/>
                <a:cs typeface="Calibri"/>
                <a:sym typeface="Calibri"/>
              </a:defRPr>
            </a:lvl3pPr>
            <a:lvl4pPr indent="0" lvl="3" marL="0" marR="0" rtl="0" algn="l">
              <a:lnSpc>
                <a:spcPct val="100000"/>
              </a:lnSpc>
              <a:spcBef>
                <a:spcPts val="0"/>
              </a:spcBef>
              <a:spcAft>
                <a:spcPts val="0"/>
              </a:spcAft>
              <a:buClr>
                <a:schemeClr val="lt1"/>
              </a:buClr>
              <a:buSzPct val="99954"/>
              <a:buFont typeface="Calibri"/>
              <a:buNone/>
              <a:defRPr b="0" i="0" sz="4398" u="none" cap="none" strike="noStrike">
                <a:solidFill>
                  <a:schemeClr val="lt1"/>
                </a:solidFill>
                <a:latin typeface="Calibri"/>
                <a:ea typeface="Calibri"/>
                <a:cs typeface="Calibri"/>
                <a:sym typeface="Calibri"/>
              </a:defRPr>
            </a:lvl4pPr>
            <a:lvl5pPr indent="0" lvl="4" marL="0" marR="0" rtl="0" algn="l">
              <a:lnSpc>
                <a:spcPct val="100000"/>
              </a:lnSpc>
              <a:spcBef>
                <a:spcPts val="0"/>
              </a:spcBef>
              <a:spcAft>
                <a:spcPts val="0"/>
              </a:spcAft>
              <a:buClr>
                <a:schemeClr val="lt1"/>
              </a:buClr>
              <a:buSzPct val="99954"/>
              <a:buFont typeface="Calibri"/>
              <a:buNone/>
              <a:defRPr b="0" i="0" sz="4398" u="none" cap="none" strike="noStrike">
                <a:solidFill>
                  <a:schemeClr val="lt1"/>
                </a:solidFill>
                <a:latin typeface="Calibri"/>
                <a:ea typeface="Calibri"/>
                <a:cs typeface="Calibri"/>
                <a:sym typeface="Calibri"/>
              </a:defRPr>
            </a:lvl5pPr>
            <a:lvl6pPr indent="0" lvl="5" marL="0" marR="0" rtl="0" algn="l">
              <a:lnSpc>
                <a:spcPct val="100000"/>
              </a:lnSpc>
              <a:spcBef>
                <a:spcPts val="0"/>
              </a:spcBef>
              <a:spcAft>
                <a:spcPts val="0"/>
              </a:spcAft>
              <a:buClr>
                <a:schemeClr val="lt1"/>
              </a:buClr>
              <a:buSzPct val="99954"/>
              <a:buFont typeface="Calibri"/>
              <a:buNone/>
              <a:defRPr b="0" i="0" sz="4398" u="none" cap="none" strike="noStrike">
                <a:solidFill>
                  <a:schemeClr val="lt1"/>
                </a:solidFill>
                <a:latin typeface="Calibri"/>
                <a:ea typeface="Calibri"/>
                <a:cs typeface="Calibri"/>
                <a:sym typeface="Calibri"/>
              </a:defRPr>
            </a:lvl6pPr>
            <a:lvl7pPr indent="0" lvl="6" marL="0" marR="0" rtl="0" algn="l">
              <a:lnSpc>
                <a:spcPct val="100000"/>
              </a:lnSpc>
              <a:spcBef>
                <a:spcPts val="0"/>
              </a:spcBef>
              <a:spcAft>
                <a:spcPts val="0"/>
              </a:spcAft>
              <a:buClr>
                <a:schemeClr val="lt1"/>
              </a:buClr>
              <a:buSzPct val="99954"/>
              <a:buFont typeface="Calibri"/>
              <a:buNone/>
              <a:defRPr b="0" i="0" sz="4398" u="none" cap="none" strike="noStrike">
                <a:solidFill>
                  <a:schemeClr val="lt1"/>
                </a:solidFill>
                <a:latin typeface="Calibri"/>
                <a:ea typeface="Calibri"/>
                <a:cs typeface="Calibri"/>
                <a:sym typeface="Calibri"/>
              </a:defRPr>
            </a:lvl7pPr>
            <a:lvl8pPr indent="0" lvl="7" marL="0" marR="0" rtl="0" algn="l">
              <a:lnSpc>
                <a:spcPct val="100000"/>
              </a:lnSpc>
              <a:spcBef>
                <a:spcPts val="0"/>
              </a:spcBef>
              <a:spcAft>
                <a:spcPts val="0"/>
              </a:spcAft>
              <a:buClr>
                <a:schemeClr val="lt1"/>
              </a:buClr>
              <a:buSzPct val="99954"/>
              <a:buFont typeface="Calibri"/>
              <a:buNone/>
              <a:defRPr b="0" i="0" sz="4398" u="none" cap="none" strike="noStrike">
                <a:solidFill>
                  <a:schemeClr val="lt1"/>
                </a:solidFill>
                <a:latin typeface="Calibri"/>
                <a:ea typeface="Calibri"/>
                <a:cs typeface="Calibri"/>
                <a:sym typeface="Calibri"/>
              </a:defRPr>
            </a:lvl8pPr>
            <a:lvl9pPr indent="0" lvl="8" marL="0" marR="0" rtl="0" algn="l">
              <a:lnSpc>
                <a:spcPct val="100000"/>
              </a:lnSpc>
              <a:spcBef>
                <a:spcPts val="0"/>
              </a:spcBef>
              <a:spcAft>
                <a:spcPts val="0"/>
              </a:spcAft>
              <a:buClr>
                <a:schemeClr val="lt1"/>
              </a:buClr>
              <a:buSzPct val="99954"/>
              <a:buFont typeface="Calibri"/>
              <a:buNone/>
              <a:defRPr b="0" i="0" sz="4398" u="none" cap="none" strike="noStrike">
                <a:solidFill>
                  <a:schemeClr val="lt1"/>
                </a:solidFill>
                <a:latin typeface="Calibri"/>
                <a:ea typeface="Calibri"/>
                <a:cs typeface="Calibri"/>
                <a:sym typeface="Calibri"/>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Caption">
    <p:spTree>
      <p:nvGrpSpPr>
        <p:cNvPr id="46" name="Shape 46"/>
        <p:cNvGrpSpPr/>
        <p:nvPr/>
      </p:nvGrpSpPr>
      <p:grpSpPr>
        <a:xfrm>
          <a:off x="0" y="0"/>
          <a:ext cx="0" cy="0"/>
          <a:chOff x="0" y="0"/>
          <a:chExt cx="0" cy="0"/>
        </a:xfrm>
      </p:grpSpPr>
      <p:sp>
        <p:nvSpPr>
          <p:cNvPr id="47" name="Shape 47"/>
          <p:cNvSpPr txBox="1"/>
          <p:nvPr/>
        </p:nvSpPr>
        <p:spPr>
          <a:xfrm flipH="1" rot="10800000">
            <a:off x="0" y="0"/>
            <a:ext cx="18280063" cy="9387452"/>
          </a:xfrm>
          <a:prstGeom prst="rect">
            <a:avLst/>
          </a:prstGeom>
          <a:solidFill>
            <a:schemeClr val="accent4"/>
          </a:soli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SzPct val="100000"/>
              <a:buFont typeface="Arial"/>
              <a:buNone/>
            </a:pPr>
            <a:r>
              <a:t/>
            </a:r>
            <a:endParaRPr b="0" i="0" sz="5595" u="none" cap="none" strike="noStrike">
              <a:solidFill>
                <a:srgbClr val="000000"/>
              </a:solidFill>
              <a:latin typeface="Arial"/>
              <a:ea typeface="Arial"/>
              <a:cs typeface="Arial"/>
              <a:sym typeface="Arial"/>
            </a:endParaRPr>
          </a:p>
        </p:txBody>
      </p:sp>
      <p:sp>
        <p:nvSpPr>
          <p:cNvPr id="48" name="Shape 48"/>
          <p:cNvSpPr/>
          <p:nvPr/>
        </p:nvSpPr>
        <p:spPr>
          <a:xfrm flipH="1" rot="10800000">
            <a:off x="0" y="9241171"/>
            <a:ext cx="18280063" cy="148131"/>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SzPct val="100000"/>
              <a:buFont typeface="Arial"/>
              <a:buNone/>
            </a:pPr>
            <a:r>
              <a:t/>
            </a:r>
            <a:endParaRPr b="0" i="0" sz="5595" u="none" cap="none" strike="noStrike">
              <a:solidFill>
                <a:srgbClr val="000000"/>
              </a:solidFill>
              <a:latin typeface="Arial"/>
              <a:ea typeface="Arial"/>
              <a:cs typeface="Arial"/>
              <a:sym typeface="Arial"/>
            </a:endParaRPr>
          </a:p>
        </p:txBody>
      </p:sp>
      <p:sp>
        <p:nvSpPr>
          <p:cNvPr id="49" name="Shape 49"/>
          <p:cNvSpPr txBox="1"/>
          <p:nvPr>
            <p:ph idx="1" type="body"/>
          </p:nvPr>
        </p:nvSpPr>
        <p:spPr>
          <a:xfrm>
            <a:off x="114251" y="9389302"/>
            <a:ext cx="16756724" cy="892986"/>
          </a:xfrm>
          <a:prstGeom prst="rect">
            <a:avLst/>
          </a:prstGeom>
          <a:noFill/>
          <a:ln>
            <a:noFill/>
          </a:ln>
        </p:spPr>
        <p:txBody>
          <a:bodyPr anchorCtr="0" anchor="ctr" bIns="91425" lIns="91425" rIns="91425" wrap="square" tIns="91425"/>
          <a:lstStyle>
            <a:lvl1pPr indent="0" lvl="0" marL="0" marR="0" rtl="0" algn="l">
              <a:lnSpc>
                <a:spcPct val="100000"/>
              </a:lnSpc>
              <a:spcBef>
                <a:spcPts val="0"/>
              </a:spcBef>
              <a:spcAft>
                <a:spcPts val="0"/>
              </a:spcAft>
              <a:buClr>
                <a:schemeClr val="lt1"/>
              </a:buClr>
              <a:buSzPct val="100000"/>
              <a:buFont typeface="Calibri"/>
              <a:buNone/>
              <a:defRPr b="0" i="0" sz="1800" u="none" cap="none" strike="noStrike">
                <a:solidFill>
                  <a:schemeClr val="lt1"/>
                </a:solidFill>
                <a:latin typeface="Calibri"/>
                <a:ea typeface="Calibri"/>
                <a:cs typeface="Calibri"/>
                <a:sym typeface="Calibri"/>
              </a:defRPr>
            </a:lvl1pPr>
            <a:lvl2pPr indent="0" lvl="1" marL="0" marR="0" rtl="0" algn="l">
              <a:lnSpc>
                <a:spcPct val="115000"/>
              </a:lnSpc>
              <a:spcBef>
                <a:spcPts val="0"/>
              </a:spcBef>
              <a:spcAft>
                <a:spcPts val="1600"/>
              </a:spcAft>
              <a:buClr>
                <a:schemeClr val="lt2"/>
              </a:buClr>
              <a:buSzPct val="99964"/>
              <a:buFont typeface="Calibri"/>
              <a:buNone/>
              <a:defRPr b="0" i="0" sz="2799" u="none" cap="none" strike="noStrike">
                <a:solidFill>
                  <a:schemeClr val="lt2"/>
                </a:solidFill>
                <a:latin typeface="Calibri"/>
                <a:ea typeface="Calibri"/>
                <a:cs typeface="Calibri"/>
                <a:sym typeface="Calibri"/>
              </a:defRPr>
            </a:lvl2pPr>
            <a:lvl3pPr indent="0" lvl="2" marL="0" marR="0" rtl="0" algn="l">
              <a:lnSpc>
                <a:spcPct val="115000"/>
              </a:lnSpc>
              <a:spcBef>
                <a:spcPts val="0"/>
              </a:spcBef>
              <a:spcAft>
                <a:spcPts val="1600"/>
              </a:spcAft>
              <a:buClr>
                <a:schemeClr val="lt2"/>
              </a:buClr>
              <a:buSzPct val="99964"/>
              <a:buFont typeface="Calibri"/>
              <a:buNone/>
              <a:defRPr b="0" i="0" sz="2799" u="none" cap="none" strike="noStrike">
                <a:solidFill>
                  <a:schemeClr val="lt2"/>
                </a:solidFill>
                <a:latin typeface="Calibri"/>
                <a:ea typeface="Calibri"/>
                <a:cs typeface="Calibri"/>
                <a:sym typeface="Calibri"/>
              </a:defRPr>
            </a:lvl3pPr>
            <a:lvl4pPr indent="0" lvl="3" marL="0" marR="0" rtl="0" algn="l">
              <a:lnSpc>
                <a:spcPct val="115000"/>
              </a:lnSpc>
              <a:spcBef>
                <a:spcPts val="0"/>
              </a:spcBef>
              <a:spcAft>
                <a:spcPts val="1600"/>
              </a:spcAft>
              <a:buClr>
                <a:schemeClr val="lt2"/>
              </a:buClr>
              <a:buSzPct val="99964"/>
              <a:buFont typeface="Calibri"/>
              <a:buNone/>
              <a:defRPr b="0" i="0" sz="2799" u="none" cap="none" strike="noStrike">
                <a:solidFill>
                  <a:schemeClr val="lt2"/>
                </a:solidFill>
                <a:latin typeface="Calibri"/>
                <a:ea typeface="Calibri"/>
                <a:cs typeface="Calibri"/>
                <a:sym typeface="Calibri"/>
              </a:defRPr>
            </a:lvl4pPr>
            <a:lvl5pPr indent="0" lvl="4" marL="0" marR="0" rtl="0" algn="l">
              <a:lnSpc>
                <a:spcPct val="115000"/>
              </a:lnSpc>
              <a:spcBef>
                <a:spcPts val="0"/>
              </a:spcBef>
              <a:spcAft>
                <a:spcPts val="1600"/>
              </a:spcAft>
              <a:buClr>
                <a:schemeClr val="lt2"/>
              </a:buClr>
              <a:buSzPct val="99964"/>
              <a:buFont typeface="Calibri"/>
              <a:buNone/>
              <a:defRPr b="0" i="0" sz="2799" u="none" cap="none" strike="noStrike">
                <a:solidFill>
                  <a:schemeClr val="lt2"/>
                </a:solidFill>
                <a:latin typeface="Calibri"/>
                <a:ea typeface="Calibri"/>
                <a:cs typeface="Calibri"/>
                <a:sym typeface="Calibri"/>
              </a:defRPr>
            </a:lvl5pPr>
            <a:lvl6pPr indent="0" lvl="5" marL="0" marR="0" rtl="0" algn="l">
              <a:lnSpc>
                <a:spcPct val="115000"/>
              </a:lnSpc>
              <a:spcBef>
                <a:spcPts val="0"/>
              </a:spcBef>
              <a:spcAft>
                <a:spcPts val="1600"/>
              </a:spcAft>
              <a:buClr>
                <a:schemeClr val="lt2"/>
              </a:buClr>
              <a:buSzPct val="99964"/>
              <a:buFont typeface="Calibri"/>
              <a:buNone/>
              <a:defRPr b="0" i="0" sz="2799" u="none" cap="none" strike="noStrike">
                <a:solidFill>
                  <a:schemeClr val="lt2"/>
                </a:solidFill>
                <a:latin typeface="Calibri"/>
                <a:ea typeface="Calibri"/>
                <a:cs typeface="Calibri"/>
                <a:sym typeface="Calibri"/>
              </a:defRPr>
            </a:lvl6pPr>
            <a:lvl7pPr indent="0" lvl="6" marL="0" marR="0" rtl="0" algn="l">
              <a:lnSpc>
                <a:spcPct val="115000"/>
              </a:lnSpc>
              <a:spcBef>
                <a:spcPts val="0"/>
              </a:spcBef>
              <a:spcAft>
                <a:spcPts val="1600"/>
              </a:spcAft>
              <a:buClr>
                <a:schemeClr val="lt2"/>
              </a:buClr>
              <a:buSzPct val="99964"/>
              <a:buFont typeface="Calibri"/>
              <a:buNone/>
              <a:defRPr b="0" i="0" sz="2799" u="none" cap="none" strike="noStrike">
                <a:solidFill>
                  <a:schemeClr val="lt2"/>
                </a:solidFill>
                <a:latin typeface="Calibri"/>
                <a:ea typeface="Calibri"/>
                <a:cs typeface="Calibri"/>
                <a:sym typeface="Calibri"/>
              </a:defRPr>
            </a:lvl7pPr>
            <a:lvl8pPr indent="0" lvl="7" marL="0" marR="0" rtl="0" algn="l">
              <a:lnSpc>
                <a:spcPct val="115000"/>
              </a:lnSpc>
              <a:spcBef>
                <a:spcPts val="0"/>
              </a:spcBef>
              <a:spcAft>
                <a:spcPts val="1600"/>
              </a:spcAft>
              <a:buClr>
                <a:schemeClr val="lt2"/>
              </a:buClr>
              <a:buSzPct val="99964"/>
              <a:buFont typeface="Calibri"/>
              <a:buNone/>
              <a:defRPr b="0" i="0" sz="2799" u="none" cap="none" strike="noStrike">
                <a:solidFill>
                  <a:schemeClr val="lt2"/>
                </a:solidFill>
                <a:latin typeface="Calibri"/>
                <a:ea typeface="Calibri"/>
                <a:cs typeface="Calibri"/>
                <a:sym typeface="Calibri"/>
              </a:defRPr>
            </a:lvl8pPr>
            <a:lvl9pPr indent="0" lvl="8" marL="0" marR="0" rtl="0" algn="l">
              <a:lnSpc>
                <a:spcPct val="115000"/>
              </a:lnSpc>
              <a:spcBef>
                <a:spcPts val="0"/>
              </a:spcBef>
              <a:spcAft>
                <a:spcPts val="1600"/>
              </a:spcAft>
              <a:buClr>
                <a:schemeClr val="lt2"/>
              </a:buClr>
              <a:buSzPct val="99964"/>
              <a:buFont typeface="Calibri"/>
              <a:buNone/>
              <a:defRPr b="0" i="0" sz="2799" u="none" cap="none" strike="noStrike">
                <a:solidFill>
                  <a:schemeClr val="lt2"/>
                </a:solidFill>
                <a:latin typeface="Calibri"/>
                <a:ea typeface="Calibri"/>
                <a:cs typeface="Calibri"/>
                <a:sym typeface="Calibri"/>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blank">
  <p:cSld name="Blank">
    <p:spTree>
      <p:nvGrpSpPr>
        <p:cNvPr id="50" name="Shape 50"/>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lank (Assembly)">
    <p:bg>
      <p:bgPr>
        <a:solidFill>
          <a:srgbClr val="3E5DAA"/>
        </a:solidFill>
      </p:bgPr>
    </p:bg>
    <p:spTree>
      <p:nvGrpSpPr>
        <p:cNvPr id="51" name="Shape 51"/>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lank (Classic)">
    <p:bg>
      <p:bgPr>
        <a:solidFill>
          <a:srgbClr val="F37021"/>
        </a:solidFill>
      </p:bgPr>
    </p:bg>
    <p:spTree>
      <p:nvGrpSpPr>
        <p:cNvPr id="52" name="Shape 52"/>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lank (Ruby)">
    <p:bg>
      <p:bgPr>
        <a:solidFill>
          <a:srgbClr val="EE2D4A"/>
        </a:solidFill>
      </p:bgPr>
    </p:bg>
    <p:spTree>
      <p:nvGrpSpPr>
        <p:cNvPr id="53" name="Shape 53"/>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lank (Field)">
    <p:bg>
      <p:bgPr>
        <a:solidFill>
          <a:srgbClr val="00A349"/>
        </a:solidFill>
      </p:bgPr>
    </p:bg>
    <p:spTree>
      <p:nvGrpSpPr>
        <p:cNvPr id="54" name="Shape 54"/>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lank (Evolve)">
    <p:bg>
      <p:bgPr>
        <a:solidFill>
          <a:srgbClr val="29BEC6"/>
        </a:solidFill>
      </p:bgPr>
    </p:bg>
    <p:spTree>
      <p:nvGrpSpPr>
        <p:cNvPr id="55" name="Shape 55"/>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lank (Hack)">
    <p:bg>
      <p:bgPr>
        <a:solidFill>
          <a:srgbClr val="4C3896"/>
        </a:solidFill>
      </p:bgPr>
    </p:bg>
    <p:spTree>
      <p:nvGrpSpPr>
        <p:cNvPr id="56" name="Shape 56"/>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lank (Sprint)">
    <p:bg>
      <p:bgPr>
        <a:solidFill>
          <a:srgbClr val="BE1A8C"/>
        </a:solidFill>
      </p:bgPr>
    </p:bg>
    <p:spTree>
      <p:nvGrpSpPr>
        <p:cNvPr id="57" name="Shape 57"/>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ection and Subsection Title">
    <p:spTree>
      <p:nvGrpSpPr>
        <p:cNvPr id="62" name="Shape 62"/>
        <p:cNvGrpSpPr/>
        <p:nvPr/>
      </p:nvGrpSpPr>
      <p:grpSpPr>
        <a:xfrm>
          <a:off x="0" y="0"/>
          <a:ext cx="0" cy="0"/>
          <a:chOff x="0" y="0"/>
          <a:chExt cx="0" cy="0"/>
        </a:xfrm>
      </p:grpSpPr>
      <p:sp>
        <p:nvSpPr>
          <p:cNvPr id="63" name="Shape 63"/>
          <p:cNvSpPr txBox="1"/>
          <p:nvPr>
            <p:ph type="ctrTitle"/>
          </p:nvPr>
        </p:nvSpPr>
        <p:spPr>
          <a:xfrm>
            <a:off x="780711" y="3636865"/>
            <a:ext cx="16437063" cy="1866336"/>
          </a:xfrm>
          <a:prstGeom prst="rect">
            <a:avLst/>
          </a:prstGeom>
          <a:noFill/>
          <a:ln>
            <a:noFill/>
          </a:ln>
        </p:spPr>
        <p:txBody>
          <a:bodyPr anchorCtr="0" anchor="b" bIns="91425" lIns="91425" rIns="91425" wrap="square" tIns="91425"/>
          <a:lstStyle>
            <a:lvl1pPr indent="0" lvl="0" marL="0" marR="0" rtl="0" algn="l">
              <a:lnSpc>
                <a:spcPct val="100000"/>
              </a:lnSpc>
              <a:spcBef>
                <a:spcPts val="0"/>
              </a:spcBef>
              <a:spcAft>
                <a:spcPts val="0"/>
              </a:spcAft>
              <a:buClr>
                <a:schemeClr val="lt1"/>
              </a:buClr>
              <a:buSzPct val="99958"/>
              <a:buFont typeface="Calibri"/>
              <a:buNone/>
              <a:defRPr b="0" i="0" sz="9596" u="none" cap="none" strike="noStrike">
                <a:solidFill>
                  <a:schemeClr val="lt1"/>
                </a:solidFill>
                <a:latin typeface="Calibri"/>
                <a:ea typeface="Calibri"/>
                <a:cs typeface="Calibri"/>
                <a:sym typeface="Calibri"/>
              </a:defRPr>
            </a:lvl1pPr>
            <a:lvl2pPr indent="0" lvl="1" rtl="0">
              <a:spcBef>
                <a:spcPts val="0"/>
              </a:spcBef>
              <a:buClr>
                <a:schemeClr val="lt1"/>
              </a:buClr>
              <a:buSzPct val="99958"/>
              <a:buFont typeface="Roboto"/>
              <a:buNone/>
              <a:defRPr sz="9596">
                <a:solidFill>
                  <a:schemeClr val="lt1"/>
                </a:solidFill>
                <a:latin typeface="Roboto"/>
                <a:ea typeface="Roboto"/>
                <a:cs typeface="Roboto"/>
                <a:sym typeface="Roboto"/>
              </a:defRPr>
            </a:lvl2pPr>
            <a:lvl3pPr indent="0" lvl="2" rtl="0">
              <a:spcBef>
                <a:spcPts val="0"/>
              </a:spcBef>
              <a:buClr>
                <a:schemeClr val="lt1"/>
              </a:buClr>
              <a:buSzPct val="99958"/>
              <a:buFont typeface="Roboto"/>
              <a:buNone/>
              <a:defRPr sz="9596">
                <a:solidFill>
                  <a:schemeClr val="lt1"/>
                </a:solidFill>
                <a:latin typeface="Roboto"/>
                <a:ea typeface="Roboto"/>
                <a:cs typeface="Roboto"/>
                <a:sym typeface="Roboto"/>
              </a:defRPr>
            </a:lvl3pPr>
            <a:lvl4pPr indent="0" lvl="3" rtl="0">
              <a:spcBef>
                <a:spcPts val="0"/>
              </a:spcBef>
              <a:buClr>
                <a:schemeClr val="lt1"/>
              </a:buClr>
              <a:buSzPct val="99958"/>
              <a:buFont typeface="Roboto"/>
              <a:buNone/>
              <a:defRPr sz="9596">
                <a:solidFill>
                  <a:schemeClr val="lt1"/>
                </a:solidFill>
                <a:latin typeface="Roboto"/>
                <a:ea typeface="Roboto"/>
                <a:cs typeface="Roboto"/>
                <a:sym typeface="Roboto"/>
              </a:defRPr>
            </a:lvl4pPr>
            <a:lvl5pPr indent="0" lvl="4" rtl="0">
              <a:spcBef>
                <a:spcPts val="0"/>
              </a:spcBef>
              <a:buClr>
                <a:schemeClr val="lt1"/>
              </a:buClr>
              <a:buSzPct val="99958"/>
              <a:buFont typeface="Roboto"/>
              <a:buNone/>
              <a:defRPr sz="9596">
                <a:solidFill>
                  <a:schemeClr val="lt1"/>
                </a:solidFill>
                <a:latin typeface="Roboto"/>
                <a:ea typeface="Roboto"/>
                <a:cs typeface="Roboto"/>
                <a:sym typeface="Roboto"/>
              </a:defRPr>
            </a:lvl5pPr>
            <a:lvl6pPr indent="0" lvl="5" rtl="0">
              <a:spcBef>
                <a:spcPts val="0"/>
              </a:spcBef>
              <a:buClr>
                <a:schemeClr val="lt1"/>
              </a:buClr>
              <a:buSzPct val="99958"/>
              <a:buFont typeface="Roboto"/>
              <a:buNone/>
              <a:defRPr sz="9596">
                <a:solidFill>
                  <a:schemeClr val="lt1"/>
                </a:solidFill>
                <a:latin typeface="Roboto"/>
                <a:ea typeface="Roboto"/>
                <a:cs typeface="Roboto"/>
                <a:sym typeface="Roboto"/>
              </a:defRPr>
            </a:lvl6pPr>
            <a:lvl7pPr indent="0" lvl="6" rtl="0">
              <a:spcBef>
                <a:spcPts val="0"/>
              </a:spcBef>
              <a:buClr>
                <a:schemeClr val="lt1"/>
              </a:buClr>
              <a:buSzPct val="99958"/>
              <a:buFont typeface="Roboto"/>
              <a:buNone/>
              <a:defRPr sz="9596">
                <a:solidFill>
                  <a:schemeClr val="lt1"/>
                </a:solidFill>
                <a:latin typeface="Roboto"/>
                <a:ea typeface="Roboto"/>
                <a:cs typeface="Roboto"/>
                <a:sym typeface="Roboto"/>
              </a:defRPr>
            </a:lvl7pPr>
            <a:lvl8pPr indent="0" lvl="7" rtl="0">
              <a:spcBef>
                <a:spcPts val="0"/>
              </a:spcBef>
              <a:buClr>
                <a:schemeClr val="lt1"/>
              </a:buClr>
              <a:buSzPct val="99958"/>
              <a:buFont typeface="Roboto"/>
              <a:buNone/>
              <a:defRPr sz="9596">
                <a:solidFill>
                  <a:schemeClr val="lt1"/>
                </a:solidFill>
                <a:latin typeface="Roboto"/>
                <a:ea typeface="Roboto"/>
                <a:cs typeface="Roboto"/>
                <a:sym typeface="Roboto"/>
              </a:defRPr>
            </a:lvl8pPr>
            <a:lvl9pPr indent="0" lvl="8" rtl="0">
              <a:spcBef>
                <a:spcPts val="0"/>
              </a:spcBef>
              <a:buClr>
                <a:schemeClr val="lt1"/>
              </a:buClr>
              <a:buSzPct val="99958"/>
              <a:buFont typeface="Roboto"/>
              <a:buNone/>
              <a:defRPr sz="9596">
                <a:solidFill>
                  <a:schemeClr val="lt1"/>
                </a:solidFill>
                <a:latin typeface="Roboto"/>
                <a:ea typeface="Roboto"/>
                <a:cs typeface="Roboto"/>
                <a:sym typeface="Roboto"/>
              </a:defRPr>
            </a:lvl9pPr>
          </a:lstStyle>
          <a:p/>
        </p:txBody>
      </p:sp>
      <p:sp>
        <p:nvSpPr>
          <p:cNvPr id="64" name="Shape 64"/>
          <p:cNvSpPr txBox="1"/>
          <p:nvPr>
            <p:ph idx="1" type="subTitle"/>
          </p:nvPr>
        </p:nvSpPr>
        <p:spPr>
          <a:xfrm>
            <a:off x="780711" y="5575679"/>
            <a:ext cx="16437063" cy="865399"/>
          </a:xfrm>
          <a:prstGeom prst="rect">
            <a:avLst/>
          </a:prstGeom>
          <a:noFill/>
          <a:ln>
            <a:noFill/>
          </a:ln>
        </p:spPr>
        <p:txBody>
          <a:bodyPr anchorCtr="0" anchor="t" bIns="91425" lIns="91425" rIns="91425" wrap="square" tIns="91425"/>
          <a:lstStyle>
            <a:lvl1pPr indent="0" lvl="0" marL="0" marR="0" rtl="0" algn="l">
              <a:lnSpc>
                <a:spcPct val="100000"/>
              </a:lnSpc>
              <a:spcBef>
                <a:spcPts val="0"/>
              </a:spcBef>
              <a:spcAft>
                <a:spcPts val="0"/>
              </a:spcAft>
              <a:buClr>
                <a:schemeClr val="lt1"/>
              </a:buClr>
              <a:buSzPct val="99954"/>
              <a:buFont typeface="Calibri"/>
              <a:buNone/>
              <a:defRPr b="0" i="0" sz="4398" u="none" cap="none" strike="noStrike">
                <a:solidFill>
                  <a:schemeClr val="lt1"/>
                </a:solidFill>
                <a:latin typeface="Calibri"/>
                <a:ea typeface="Calibri"/>
                <a:cs typeface="Calibri"/>
                <a:sym typeface="Calibri"/>
              </a:defRPr>
            </a:lvl1pPr>
            <a:lvl2pPr indent="0" lvl="1" marL="0" marR="0" rtl="0" algn="l">
              <a:lnSpc>
                <a:spcPct val="100000"/>
              </a:lnSpc>
              <a:spcBef>
                <a:spcPts val="0"/>
              </a:spcBef>
              <a:spcAft>
                <a:spcPts val="0"/>
              </a:spcAft>
              <a:buClr>
                <a:schemeClr val="lt1"/>
              </a:buClr>
              <a:buSzPct val="99954"/>
              <a:buFont typeface="Calibri"/>
              <a:buNone/>
              <a:defRPr b="0" i="0" sz="4398" u="none" cap="none" strike="noStrike">
                <a:solidFill>
                  <a:schemeClr val="lt1"/>
                </a:solidFill>
                <a:latin typeface="Calibri"/>
                <a:ea typeface="Calibri"/>
                <a:cs typeface="Calibri"/>
                <a:sym typeface="Calibri"/>
              </a:defRPr>
            </a:lvl2pPr>
            <a:lvl3pPr indent="0" lvl="2" marL="0" marR="0" rtl="0" algn="l">
              <a:lnSpc>
                <a:spcPct val="100000"/>
              </a:lnSpc>
              <a:spcBef>
                <a:spcPts val="0"/>
              </a:spcBef>
              <a:spcAft>
                <a:spcPts val="0"/>
              </a:spcAft>
              <a:buClr>
                <a:schemeClr val="lt1"/>
              </a:buClr>
              <a:buSzPct val="99954"/>
              <a:buFont typeface="Calibri"/>
              <a:buNone/>
              <a:defRPr b="0" i="0" sz="4398" u="none" cap="none" strike="noStrike">
                <a:solidFill>
                  <a:schemeClr val="lt1"/>
                </a:solidFill>
                <a:latin typeface="Calibri"/>
                <a:ea typeface="Calibri"/>
                <a:cs typeface="Calibri"/>
                <a:sym typeface="Calibri"/>
              </a:defRPr>
            </a:lvl3pPr>
            <a:lvl4pPr indent="0" lvl="3" marL="0" marR="0" rtl="0" algn="l">
              <a:lnSpc>
                <a:spcPct val="100000"/>
              </a:lnSpc>
              <a:spcBef>
                <a:spcPts val="0"/>
              </a:spcBef>
              <a:spcAft>
                <a:spcPts val="0"/>
              </a:spcAft>
              <a:buClr>
                <a:schemeClr val="lt1"/>
              </a:buClr>
              <a:buSzPct val="99954"/>
              <a:buFont typeface="Calibri"/>
              <a:buNone/>
              <a:defRPr b="0" i="0" sz="4398" u="none" cap="none" strike="noStrike">
                <a:solidFill>
                  <a:schemeClr val="lt1"/>
                </a:solidFill>
                <a:latin typeface="Calibri"/>
                <a:ea typeface="Calibri"/>
                <a:cs typeface="Calibri"/>
                <a:sym typeface="Calibri"/>
              </a:defRPr>
            </a:lvl4pPr>
            <a:lvl5pPr indent="0" lvl="4" marL="0" marR="0" rtl="0" algn="l">
              <a:lnSpc>
                <a:spcPct val="100000"/>
              </a:lnSpc>
              <a:spcBef>
                <a:spcPts val="0"/>
              </a:spcBef>
              <a:spcAft>
                <a:spcPts val="0"/>
              </a:spcAft>
              <a:buClr>
                <a:schemeClr val="lt1"/>
              </a:buClr>
              <a:buSzPct val="99954"/>
              <a:buFont typeface="Calibri"/>
              <a:buNone/>
              <a:defRPr b="0" i="0" sz="4398" u="none" cap="none" strike="noStrike">
                <a:solidFill>
                  <a:schemeClr val="lt1"/>
                </a:solidFill>
                <a:latin typeface="Calibri"/>
                <a:ea typeface="Calibri"/>
                <a:cs typeface="Calibri"/>
                <a:sym typeface="Calibri"/>
              </a:defRPr>
            </a:lvl5pPr>
            <a:lvl6pPr indent="0" lvl="5" marL="0" marR="0" rtl="0" algn="l">
              <a:lnSpc>
                <a:spcPct val="100000"/>
              </a:lnSpc>
              <a:spcBef>
                <a:spcPts val="0"/>
              </a:spcBef>
              <a:spcAft>
                <a:spcPts val="0"/>
              </a:spcAft>
              <a:buClr>
                <a:schemeClr val="lt1"/>
              </a:buClr>
              <a:buSzPct val="99954"/>
              <a:buFont typeface="Calibri"/>
              <a:buNone/>
              <a:defRPr b="0" i="0" sz="4398" u="none" cap="none" strike="noStrike">
                <a:solidFill>
                  <a:schemeClr val="lt1"/>
                </a:solidFill>
                <a:latin typeface="Calibri"/>
                <a:ea typeface="Calibri"/>
                <a:cs typeface="Calibri"/>
                <a:sym typeface="Calibri"/>
              </a:defRPr>
            </a:lvl6pPr>
            <a:lvl7pPr indent="0" lvl="6" marL="0" marR="0" rtl="0" algn="l">
              <a:lnSpc>
                <a:spcPct val="100000"/>
              </a:lnSpc>
              <a:spcBef>
                <a:spcPts val="0"/>
              </a:spcBef>
              <a:spcAft>
                <a:spcPts val="0"/>
              </a:spcAft>
              <a:buClr>
                <a:schemeClr val="lt1"/>
              </a:buClr>
              <a:buSzPct val="99954"/>
              <a:buFont typeface="Calibri"/>
              <a:buNone/>
              <a:defRPr b="0" i="0" sz="4398" u="none" cap="none" strike="noStrike">
                <a:solidFill>
                  <a:schemeClr val="lt1"/>
                </a:solidFill>
                <a:latin typeface="Calibri"/>
                <a:ea typeface="Calibri"/>
                <a:cs typeface="Calibri"/>
                <a:sym typeface="Calibri"/>
              </a:defRPr>
            </a:lvl7pPr>
            <a:lvl8pPr indent="0" lvl="7" marL="0" marR="0" rtl="0" algn="l">
              <a:lnSpc>
                <a:spcPct val="100000"/>
              </a:lnSpc>
              <a:spcBef>
                <a:spcPts val="0"/>
              </a:spcBef>
              <a:spcAft>
                <a:spcPts val="0"/>
              </a:spcAft>
              <a:buClr>
                <a:schemeClr val="lt1"/>
              </a:buClr>
              <a:buSzPct val="99954"/>
              <a:buFont typeface="Calibri"/>
              <a:buNone/>
              <a:defRPr b="0" i="0" sz="4398" u="none" cap="none" strike="noStrike">
                <a:solidFill>
                  <a:schemeClr val="lt1"/>
                </a:solidFill>
                <a:latin typeface="Calibri"/>
                <a:ea typeface="Calibri"/>
                <a:cs typeface="Calibri"/>
                <a:sym typeface="Calibri"/>
              </a:defRPr>
            </a:lvl8pPr>
            <a:lvl9pPr indent="0" lvl="8" marL="0" marR="0" rtl="0" algn="l">
              <a:lnSpc>
                <a:spcPct val="100000"/>
              </a:lnSpc>
              <a:spcBef>
                <a:spcPts val="0"/>
              </a:spcBef>
              <a:spcAft>
                <a:spcPts val="0"/>
              </a:spcAft>
              <a:buClr>
                <a:schemeClr val="lt1"/>
              </a:buClr>
              <a:buSzPct val="99954"/>
              <a:buFont typeface="Calibri"/>
              <a:buNone/>
              <a:defRPr b="0" i="0" sz="4398" u="none" cap="none" strike="noStrike">
                <a:solidFill>
                  <a:schemeClr val="lt1"/>
                </a:solidFill>
                <a:latin typeface="Calibri"/>
                <a:ea typeface="Calibri"/>
                <a:cs typeface="Calibri"/>
                <a:sym typeface="Calibri"/>
              </a:defRPr>
            </a:lvl9pPr>
          </a:lstStyle>
          <a:p/>
        </p:txBody>
      </p:sp>
      <p:pic>
        <p:nvPicPr>
          <p:cNvPr descr="icon-white.png" id="65" name="Shape 65"/>
          <p:cNvPicPr preferRelativeResize="0"/>
          <p:nvPr/>
        </p:nvPicPr>
        <p:blipFill rotWithShape="1">
          <a:blip r:embed="rId2">
            <a:alphaModFix/>
          </a:blip>
          <a:srcRect b="0" l="0" r="0" t="0"/>
          <a:stretch/>
        </p:blipFill>
        <p:spPr>
          <a:xfrm>
            <a:off x="17040961" y="8265420"/>
            <a:ext cx="876064" cy="166109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Only">
  <p:cSld name="Title Only">
    <p:spTree>
      <p:nvGrpSpPr>
        <p:cNvPr id="12" name="Shape 12"/>
        <p:cNvGrpSpPr/>
        <p:nvPr/>
      </p:nvGrpSpPr>
      <p:grpSpPr>
        <a:xfrm>
          <a:off x="0" y="0"/>
          <a:ext cx="0" cy="0"/>
          <a:chOff x="0" y="0"/>
          <a:chExt cx="0" cy="0"/>
        </a:xfrm>
      </p:grpSpPr>
      <p:sp>
        <p:nvSpPr>
          <p:cNvPr id="13" name="Shape 13"/>
          <p:cNvSpPr/>
          <p:nvPr/>
        </p:nvSpPr>
        <p:spPr>
          <a:xfrm flipH="1" rot="10800000">
            <a:off x="0" y="1312192"/>
            <a:ext cx="18280063" cy="8970046"/>
          </a:xfrm>
          <a:prstGeom prst="rect">
            <a:avLst/>
          </a:prstGeom>
          <a:solidFill>
            <a:schemeClr val="accent4"/>
          </a:soli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SzPct val="100000"/>
              <a:buFont typeface="Arial"/>
              <a:buNone/>
            </a:pPr>
            <a:r>
              <a:t/>
            </a:r>
            <a:endParaRPr b="0" i="0" sz="5595" u="none" cap="none" strike="noStrike">
              <a:solidFill>
                <a:srgbClr val="000000"/>
              </a:solidFill>
              <a:latin typeface="Arial"/>
              <a:ea typeface="Arial"/>
              <a:cs typeface="Arial"/>
              <a:sym typeface="Arial"/>
            </a:endParaRPr>
          </a:p>
        </p:txBody>
      </p:sp>
      <p:sp>
        <p:nvSpPr>
          <p:cNvPr id="14" name="Shape 14"/>
          <p:cNvSpPr/>
          <p:nvPr/>
        </p:nvSpPr>
        <p:spPr>
          <a:xfrm>
            <a:off x="0" y="1312094"/>
            <a:ext cx="18280063" cy="217099"/>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SzPct val="100000"/>
              <a:buFont typeface="Arial"/>
              <a:buNone/>
            </a:pPr>
            <a:r>
              <a:t/>
            </a:r>
            <a:endParaRPr b="0" i="0" sz="5595" u="none" cap="none" strike="noStrike">
              <a:solidFill>
                <a:srgbClr val="000000"/>
              </a:solidFill>
              <a:latin typeface="Arial"/>
              <a:ea typeface="Arial"/>
              <a:cs typeface="Arial"/>
              <a:sym typeface="Arial"/>
            </a:endParaRPr>
          </a:p>
        </p:txBody>
      </p:sp>
      <p:sp>
        <p:nvSpPr>
          <p:cNvPr id="15" name="Shape 15"/>
          <p:cNvSpPr txBox="1"/>
          <p:nvPr>
            <p:ph type="title"/>
          </p:nvPr>
        </p:nvSpPr>
        <p:spPr>
          <a:xfrm>
            <a:off x="196414" y="32685"/>
            <a:ext cx="17645539" cy="1204842"/>
          </a:xfrm>
          <a:prstGeom prst="rect">
            <a:avLst/>
          </a:prstGeom>
          <a:noFill/>
          <a:ln>
            <a:noFill/>
          </a:ln>
        </p:spPr>
        <p:txBody>
          <a:bodyPr anchorCtr="0" anchor="ctr" bIns="91425" lIns="91425" rIns="91425" wrap="square" tIns="91425"/>
          <a:lstStyle>
            <a:lvl1pPr indent="0" lvl="0" marL="0" marR="0" rtl="0" algn="l">
              <a:lnSpc>
                <a:spcPct val="100000"/>
              </a:lnSpc>
              <a:spcBef>
                <a:spcPts val="0"/>
              </a:spcBef>
              <a:spcAft>
                <a:spcPts val="0"/>
              </a:spcAft>
              <a:buClr>
                <a:schemeClr val="lt1"/>
              </a:buClr>
              <a:buSzPct val="99950"/>
              <a:buFont typeface="Calibri"/>
              <a:buNone/>
              <a:defRPr b="0" i="0" sz="3998" u="none" cap="none" strike="noStrike">
                <a:solidFill>
                  <a:schemeClr val="lt1"/>
                </a:solidFill>
                <a:latin typeface="Calibri"/>
                <a:ea typeface="Calibri"/>
                <a:cs typeface="Calibri"/>
                <a:sym typeface="Calibri"/>
              </a:defRPr>
            </a:lvl1pPr>
            <a:lvl2pPr indent="0" lvl="1" rtl="0">
              <a:spcBef>
                <a:spcPts val="0"/>
              </a:spcBef>
              <a:buClr>
                <a:schemeClr val="lt1"/>
              </a:buClr>
              <a:buSzPct val="99944"/>
              <a:buFont typeface="Roboto"/>
              <a:buNone/>
              <a:defRPr sz="3598">
                <a:solidFill>
                  <a:schemeClr val="lt1"/>
                </a:solidFill>
                <a:latin typeface="Roboto"/>
                <a:ea typeface="Roboto"/>
                <a:cs typeface="Roboto"/>
                <a:sym typeface="Roboto"/>
              </a:defRPr>
            </a:lvl2pPr>
            <a:lvl3pPr indent="0" lvl="2" rtl="0">
              <a:spcBef>
                <a:spcPts val="0"/>
              </a:spcBef>
              <a:buClr>
                <a:schemeClr val="lt1"/>
              </a:buClr>
              <a:buSzPct val="99944"/>
              <a:buFont typeface="Roboto"/>
              <a:buNone/>
              <a:defRPr sz="3598">
                <a:solidFill>
                  <a:schemeClr val="lt1"/>
                </a:solidFill>
                <a:latin typeface="Roboto"/>
                <a:ea typeface="Roboto"/>
                <a:cs typeface="Roboto"/>
                <a:sym typeface="Roboto"/>
              </a:defRPr>
            </a:lvl3pPr>
            <a:lvl4pPr indent="0" lvl="3" rtl="0">
              <a:spcBef>
                <a:spcPts val="0"/>
              </a:spcBef>
              <a:buClr>
                <a:schemeClr val="lt1"/>
              </a:buClr>
              <a:buSzPct val="99944"/>
              <a:buFont typeface="Roboto"/>
              <a:buNone/>
              <a:defRPr sz="3598">
                <a:solidFill>
                  <a:schemeClr val="lt1"/>
                </a:solidFill>
                <a:latin typeface="Roboto"/>
                <a:ea typeface="Roboto"/>
                <a:cs typeface="Roboto"/>
                <a:sym typeface="Roboto"/>
              </a:defRPr>
            </a:lvl4pPr>
            <a:lvl5pPr indent="0" lvl="4" rtl="0">
              <a:spcBef>
                <a:spcPts val="0"/>
              </a:spcBef>
              <a:buClr>
                <a:schemeClr val="lt1"/>
              </a:buClr>
              <a:buSzPct val="99944"/>
              <a:buFont typeface="Roboto"/>
              <a:buNone/>
              <a:defRPr sz="3598">
                <a:solidFill>
                  <a:schemeClr val="lt1"/>
                </a:solidFill>
                <a:latin typeface="Roboto"/>
                <a:ea typeface="Roboto"/>
                <a:cs typeface="Roboto"/>
                <a:sym typeface="Roboto"/>
              </a:defRPr>
            </a:lvl5pPr>
            <a:lvl6pPr indent="0" lvl="5" rtl="0">
              <a:spcBef>
                <a:spcPts val="0"/>
              </a:spcBef>
              <a:buClr>
                <a:schemeClr val="lt1"/>
              </a:buClr>
              <a:buSzPct val="99944"/>
              <a:buFont typeface="Roboto"/>
              <a:buNone/>
              <a:defRPr sz="3598">
                <a:solidFill>
                  <a:schemeClr val="lt1"/>
                </a:solidFill>
                <a:latin typeface="Roboto"/>
                <a:ea typeface="Roboto"/>
                <a:cs typeface="Roboto"/>
                <a:sym typeface="Roboto"/>
              </a:defRPr>
            </a:lvl6pPr>
            <a:lvl7pPr indent="0" lvl="6" rtl="0">
              <a:spcBef>
                <a:spcPts val="0"/>
              </a:spcBef>
              <a:buClr>
                <a:schemeClr val="lt1"/>
              </a:buClr>
              <a:buSzPct val="99944"/>
              <a:buFont typeface="Roboto"/>
              <a:buNone/>
              <a:defRPr sz="3598">
                <a:solidFill>
                  <a:schemeClr val="lt1"/>
                </a:solidFill>
                <a:latin typeface="Roboto"/>
                <a:ea typeface="Roboto"/>
                <a:cs typeface="Roboto"/>
                <a:sym typeface="Roboto"/>
              </a:defRPr>
            </a:lvl7pPr>
            <a:lvl8pPr indent="0" lvl="7" rtl="0">
              <a:spcBef>
                <a:spcPts val="0"/>
              </a:spcBef>
              <a:buClr>
                <a:schemeClr val="lt1"/>
              </a:buClr>
              <a:buSzPct val="99944"/>
              <a:buFont typeface="Roboto"/>
              <a:buNone/>
              <a:defRPr sz="3598">
                <a:solidFill>
                  <a:schemeClr val="lt1"/>
                </a:solidFill>
                <a:latin typeface="Roboto"/>
                <a:ea typeface="Roboto"/>
                <a:cs typeface="Roboto"/>
                <a:sym typeface="Roboto"/>
              </a:defRPr>
            </a:lvl8pPr>
            <a:lvl9pPr indent="0" lvl="8" rtl="0">
              <a:spcBef>
                <a:spcPts val="0"/>
              </a:spcBef>
              <a:buClr>
                <a:schemeClr val="lt1"/>
              </a:buClr>
              <a:buSzPct val="99944"/>
              <a:buFont typeface="Roboto"/>
              <a:buNone/>
              <a:defRPr sz="3598">
                <a:solidFill>
                  <a:schemeClr val="lt1"/>
                </a:solidFill>
                <a:latin typeface="Roboto"/>
                <a:ea typeface="Roboto"/>
                <a:cs typeface="Roboto"/>
                <a:sym typeface="Roboto"/>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
  <p:cSld name="Course Title">
    <p:spTree>
      <p:nvGrpSpPr>
        <p:cNvPr id="66" name="Shape 66"/>
        <p:cNvGrpSpPr/>
        <p:nvPr/>
      </p:nvGrpSpPr>
      <p:grpSpPr>
        <a:xfrm>
          <a:off x="0" y="0"/>
          <a:ext cx="0" cy="0"/>
          <a:chOff x="0" y="0"/>
          <a:chExt cx="0" cy="0"/>
        </a:xfrm>
      </p:grpSpPr>
      <p:sp>
        <p:nvSpPr>
          <p:cNvPr id="67" name="Shape 67"/>
          <p:cNvSpPr txBox="1"/>
          <p:nvPr>
            <p:ph type="title"/>
          </p:nvPr>
        </p:nvSpPr>
        <p:spPr>
          <a:xfrm>
            <a:off x="780711" y="5605055"/>
            <a:ext cx="16437063" cy="1146069"/>
          </a:xfrm>
          <a:prstGeom prst="rect">
            <a:avLst/>
          </a:prstGeom>
          <a:noFill/>
          <a:ln>
            <a:noFill/>
          </a:ln>
        </p:spPr>
        <p:txBody>
          <a:bodyPr anchorCtr="0" anchor="b" bIns="91425" lIns="91425" rIns="91425" wrap="square" tIns="91425"/>
          <a:lstStyle>
            <a:lvl1pPr indent="0" lvl="0" marL="0" marR="0" rtl="0" algn="l">
              <a:lnSpc>
                <a:spcPct val="100000"/>
              </a:lnSpc>
              <a:spcBef>
                <a:spcPts val="0"/>
              </a:spcBef>
              <a:spcAft>
                <a:spcPts val="0"/>
              </a:spcAft>
              <a:buClr>
                <a:schemeClr val="lt1"/>
              </a:buClr>
              <a:buSzPct val="99960"/>
              <a:buFont typeface="Calibri"/>
              <a:buNone/>
              <a:defRPr b="0" i="0" sz="5198" u="none" cap="none" strike="noStrike">
                <a:solidFill>
                  <a:schemeClr val="lt1"/>
                </a:solidFill>
                <a:latin typeface="Calibri"/>
                <a:ea typeface="Calibri"/>
                <a:cs typeface="Calibri"/>
                <a:sym typeface="Calibri"/>
              </a:defRPr>
            </a:lvl1pPr>
            <a:lvl2pPr indent="0" lvl="1" rtl="0">
              <a:spcBef>
                <a:spcPts val="0"/>
              </a:spcBef>
              <a:buClr>
                <a:schemeClr val="lt1"/>
              </a:buClr>
              <a:buSzPct val="100000"/>
              <a:buFont typeface="Roboto"/>
              <a:buNone/>
              <a:defRPr sz="3200">
                <a:solidFill>
                  <a:schemeClr val="lt1"/>
                </a:solidFill>
                <a:latin typeface="Roboto"/>
                <a:ea typeface="Roboto"/>
                <a:cs typeface="Roboto"/>
                <a:sym typeface="Roboto"/>
              </a:defRPr>
            </a:lvl2pPr>
            <a:lvl3pPr indent="0" lvl="2" rtl="0">
              <a:spcBef>
                <a:spcPts val="0"/>
              </a:spcBef>
              <a:buClr>
                <a:schemeClr val="lt1"/>
              </a:buClr>
              <a:buSzPct val="100000"/>
              <a:buFont typeface="Roboto"/>
              <a:buNone/>
              <a:defRPr sz="3200">
                <a:solidFill>
                  <a:schemeClr val="lt1"/>
                </a:solidFill>
                <a:latin typeface="Roboto"/>
                <a:ea typeface="Roboto"/>
                <a:cs typeface="Roboto"/>
                <a:sym typeface="Roboto"/>
              </a:defRPr>
            </a:lvl3pPr>
            <a:lvl4pPr indent="0" lvl="3" rtl="0">
              <a:spcBef>
                <a:spcPts val="0"/>
              </a:spcBef>
              <a:buClr>
                <a:schemeClr val="lt1"/>
              </a:buClr>
              <a:buSzPct val="100000"/>
              <a:buFont typeface="Roboto"/>
              <a:buNone/>
              <a:defRPr sz="3200">
                <a:solidFill>
                  <a:schemeClr val="lt1"/>
                </a:solidFill>
                <a:latin typeface="Roboto"/>
                <a:ea typeface="Roboto"/>
                <a:cs typeface="Roboto"/>
                <a:sym typeface="Roboto"/>
              </a:defRPr>
            </a:lvl4pPr>
            <a:lvl5pPr indent="0" lvl="4" rtl="0">
              <a:spcBef>
                <a:spcPts val="0"/>
              </a:spcBef>
              <a:buClr>
                <a:schemeClr val="lt1"/>
              </a:buClr>
              <a:buSzPct val="100000"/>
              <a:buFont typeface="Roboto"/>
              <a:buNone/>
              <a:defRPr sz="3200">
                <a:solidFill>
                  <a:schemeClr val="lt1"/>
                </a:solidFill>
                <a:latin typeface="Roboto"/>
                <a:ea typeface="Roboto"/>
                <a:cs typeface="Roboto"/>
                <a:sym typeface="Roboto"/>
              </a:defRPr>
            </a:lvl5pPr>
            <a:lvl6pPr indent="0" lvl="5" rtl="0">
              <a:spcBef>
                <a:spcPts val="0"/>
              </a:spcBef>
              <a:buClr>
                <a:schemeClr val="lt1"/>
              </a:buClr>
              <a:buSzPct val="100000"/>
              <a:buFont typeface="Roboto"/>
              <a:buNone/>
              <a:defRPr sz="3200">
                <a:solidFill>
                  <a:schemeClr val="lt1"/>
                </a:solidFill>
                <a:latin typeface="Roboto"/>
                <a:ea typeface="Roboto"/>
                <a:cs typeface="Roboto"/>
                <a:sym typeface="Roboto"/>
              </a:defRPr>
            </a:lvl6pPr>
            <a:lvl7pPr indent="0" lvl="6" rtl="0">
              <a:spcBef>
                <a:spcPts val="0"/>
              </a:spcBef>
              <a:buClr>
                <a:schemeClr val="lt1"/>
              </a:buClr>
              <a:buSzPct val="100000"/>
              <a:buFont typeface="Roboto"/>
              <a:buNone/>
              <a:defRPr sz="3200">
                <a:solidFill>
                  <a:schemeClr val="lt1"/>
                </a:solidFill>
                <a:latin typeface="Roboto"/>
                <a:ea typeface="Roboto"/>
                <a:cs typeface="Roboto"/>
                <a:sym typeface="Roboto"/>
              </a:defRPr>
            </a:lvl7pPr>
            <a:lvl8pPr indent="0" lvl="7" rtl="0">
              <a:spcBef>
                <a:spcPts val="0"/>
              </a:spcBef>
              <a:buClr>
                <a:schemeClr val="lt1"/>
              </a:buClr>
              <a:buSzPct val="100000"/>
              <a:buFont typeface="Roboto"/>
              <a:buNone/>
              <a:defRPr sz="3200">
                <a:solidFill>
                  <a:schemeClr val="lt1"/>
                </a:solidFill>
                <a:latin typeface="Roboto"/>
                <a:ea typeface="Roboto"/>
                <a:cs typeface="Roboto"/>
                <a:sym typeface="Roboto"/>
              </a:defRPr>
            </a:lvl8pPr>
            <a:lvl9pPr indent="0" lvl="8" rtl="0">
              <a:spcBef>
                <a:spcPts val="0"/>
              </a:spcBef>
              <a:buClr>
                <a:schemeClr val="lt1"/>
              </a:buClr>
              <a:buSzPct val="100000"/>
              <a:buFont typeface="Roboto"/>
              <a:buNone/>
              <a:defRPr sz="3200">
                <a:solidFill>
                  <a:schemeClr val="lt1"/>
                </a:solidFill>
                <a:latin typeface="Roboto"/>
                <a:ea typeface="Roboto"/>
                <a:cs typeface="Roboto"/>
                <a:sym typeface="Roboto"/>
              </a:defRPr>
            </a:lvl9pPr>
          </a:lstStyle>
          <a:p/>
        </p:txBody>
      </p:sp>
      <p:pic>
        <p:nvPicPr>
          <p:cNvPr descr="Packt-Logo-white.png" id="68" name="Shape 68"/>
          <p:cNvPicPr preferRelativeResize="0"/>
          <p:nvPr/>
        </p:nvPicPr>
        <p:blipFill rotWithShape="1">
          <a:blip r:embed="rId2">
            <a:alphaModFix/>
          </a:blip>
          <a:srcRect b="0" l="0" r="0" t="0"/>
          <a:stretch/>
        </p:blipFill>
        <p:spPr>
          <a:xfrm>
            <a:off x="225403" y="2954094"/>
            <a:ext cx="6728041" cy="3231841"/>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secHead">
  <p:cSld name="Standalone Introduction or Summary">
    <p:spTree>
      <p:nvGrpSpPr>
        <p:cNvPr id="69" name="Shape 69"/>
        <p:cNvGrpSpPr/>
        <p:nvPr/>
      </p:nvGrpSpPr>
      <p:grpSpPr>
        <a:xfrm>
          <a:off x="0" y="0"/>
          <a:ext cx="0" cy="0"/>
          <a:chOff x="0" y="0"/>
          <a:chExt cx="0" cy="0"/>
        </a:xfrm>
      </p:grpSpPr>
      <p:sp>
        <p:nvSpPr>
          <p:cNvPr id="70" name="Shape 70"/>
          <p:cNvSpPr txBox="1"/>
          <p:nvPr>
            <p:ph type="title"/>
          </p:nvPr>
        </p:nvSpPr>
        <p:spPr>
          <a:xfrm>
            <a:off x="921500" y="4128788"/>
            <a:ext cx="16437063" cy="2024662"/>
          </a:xfrm>
          <a:prstGeom prst="rect">
            <a:avLst/>
          </a:prstGeom>
          <a:noFill/>
          <a:ln>
            <a:noFill/>
          </a:ln>
        </p:spPr>
        <p:txBody>
          <a:bodyPr anchorCtr="0" anchor="ctr" bIns="91425" lIns="91425" rIns="91425" wrap="square" tIns="91425"/>
          <a:lstStyle>
            <a:lvl1pPr indent="0" lvl="0" marL="0" marR="0" rtl="0" algn="l">
              <a:lnSpc>
                <a:spcPct val="100000"/>
              </a:lnSpc>
              <a:spcBef>
                <a:spcPts val="0"/>
              </a:spcBef>
              <a:spcAft>
                <a:spcPts val="0"/>
              </a:spcAft>
              <a:buClr>
                <a:schemeClr val="lt1"/>
              </a:buClr>
              <a:buSzPct val="99952"/>
              <a:buFont typeface="Calibri"/>
              <a:buNone/>
              <a:defRPr b="0" i="0" sz="8396" u="none" cap="none" strike="noStrike">
                <a:solidFill>
                  <a:schemeClr val="lt1"/>
                </a:solidFill>
                <a:latin typeface="Calibri"/>
                <a:ea typeface="Calibri"/>
                <a:cs typeface="Calibri"/>
                <a:sym typeface="Calibri"/>
              </a:defRPr>
            </a:lvl1pPr>
            <a:lvl2pPr indent="0" lvl="1" rtl="0">
              <a:spcBef>
                <a:spcPts val="0"/>
              </a:spcBef>
              <a:buClr>
                <a:schemeClr val="lt1"/>
              </a:buClr>
              <a:buSzPct val="99952"/>
              <a:buFont typeface="Roboto"/>
              <a:buNone/>
              <a:defRPr sz="8396">
                <a:solidFill>
                  <a:schemeClr val="lt1"/>
                </a:solidFill>
                <a:latin typeface="Roboto"/>
                <a:ea typeface="Roboto"/>
                <a:cs typeface="Roboto"/>
                <a:sym typeface="Roboto"/>
              </a:defRPr>
            </a:lvl2pPr>
            <a:lvl3pPr indent="0" lvl="2" rtl="0">
              <a:spcBef>
                <a:spcPts val="0"/>
              </a:spcBef>
              <a:buClr>
                <a:schemeClr val="lt1"/>
              </a:buClr>
              <a:buSzPct val="99952"/>
              <a:buFont typeface="Roboto"/>
              <a:buNone/>
              <a:defRPr sz="8396">
                <a:solidFill>
                  <a:schemeClr val="lt1"/>
                </a:solidFill>
                <a:latin typeface="Roboto"/>
                <a:ea typeface="Roboto"/>
                <a:cs typeface="Roboto"/>
                <a:sym typeface="Roboto"/>
              </a:defRPr>
            </a:lvl3pPr>
            <a:lvl4pPr indent="0" lvl="3" rtl="0">
              <a:spcBef>
                <a:spcPts val="0"/>
              </a:spcBef>
              <a:buClr>
                <a:schemeClr val="lt1"/>
              </a:buClr>
              <a:buSzPct val="99952"/>
              <a:buFont typeface="Roboto"/>
              <a:buNone/>
              <a:defRPr sz="8396">
                <a:solidFill>
                  <a:schemeClr val="lt1"/>
                </a:solidFill>
                <a:latin typeface="Roboto"/>
                <a:ea typeface="Roboto"/>
                <a:cs typeface="Roboto"/>
                <a:sym typeface="Roboto"/>
              </a:defRPr>
            </a:lvl4pPr>
            <a:lvl5pPr indent="0" lvl="4" rtl="0">
              <a:spcBef>
                <a:spcPts val="0"/>
              </a:spcBef>
              <a:buClr>
                <a:schemeClr val="lt1"/>
              </a:buClr>
              <a:buSzPct val="99952"/>
              <a:buFont typeface="Roboto"/>
              <a:buNone/>
              <a:defRPr sz="8396">
                <a:solidFill>
                  <a:schemeClr val="lt1"/>
                </a:solidFill>
                <a:latin typeface="Roboto"/>
                <a:ea typeface="Roboto"/>
                <a:cs typeface="Roboto"/>
                <a:sym typeface="Roboto"/>
              </a:defRPr>
            </a:lvl5pPr>
            <a:lvl6pPr indent="0" lvl="5" rtl="0">
              <a:spcBef>
                <a:spcPts val="0"/>
              </a:spcBef>
              <a:buClr>
                <a:schemeClr val="lt1"/>
              </a:buClr>
              <a:buSzPct val="99952"/>
              <a:buFont typeface="Roboto"/>
              <a:buNone/>
              <a:defRPr sz="8396">
                <a:solidFill>
                  <a:schemeClr val="lt1"/>
                </a:solidFill>
                <a:latin typeface="Roboto"/>
                <a:ea typeface="Roboto"/>
                <a:cs typeface="Roboto"/>
                <a:sym typeface="Roboto"/>
              </a:defRPr>
            </a:lvl6pPr>
            <a:lvl7pPr indent="0" lvl="6" rtl="0">
              <a:spcBef>
                <a:spcPts val="0"/>
              </a:spcBef>
              <a:buClr>
                <a:schemeClr val="lt1"/>
              </a:buClr>
              <a:buSzPct val="99952"/>
              <a:buFont typeface="Roboto"/>
              <a:buNone/>
              <a:defRPr sz="8396">
                <a:solidFill>
                  <a:schemeClr val="lt1"/>
                </a:solidFill>
                <a:latin typeface="Roboto"/>
                <a:ea typeface="Roboto"/>
                <a:cs typeface="Roboto"/>
                <a:sym typeface="Roboto"/>
              </a:defRPr>
            </a:lvl7pPr>
            <a:lvl8pPr indent="0" lvl="7" rtl="0">
              <a:spcBef>
                <a:spcPts val="0"/>
              </a:spcBef>
              <a:buClr>
                <a:schemeClr val="lt1"/>
              </a:buClr>
              <a:buSzPct val="99952"/>
              <a:buFont typeface="Roboto"/>
              <a:buNone/>
              <a:defRPr sz="8396">
                <a:solidFill>
                  <a:schemeClr val="lt1"/>
                </a:solidFill>
                <a:latin typeface="Roboto"/>
                <a:ea typeface="Roboto"/>
                <a:cs typeface="Roboto"/>
                <a:sym typeface="Roboto"/>
              </a:defRPr>
            </a:lvl8pPr>
            <a:lvl9pPr indent="0" lvl="8" rtl="0">
              <a:spcBef>
                <a:spcPts val="0"/>
              </a:spcBef>
              <a:buClr>
                <a:schemeClr val="lt1"/>
              </a:buClr>
              <a:buSzPct val="99952"/>
              <a:buFont typeface="Roboto"/>
              <a:buNone/>
              <a:defRPr sz="8396">
                <a:solidFill>
                  <a:schemeClr val="lt1"/>
                </a:solidFill>
                <a:latin typeface="Roboto"/>
                <a:ea typeface="Roboto"/>
                <a:cs typeface="Roboto"/>
                <a:sym typeface="Roboto"/>
              </a:defRPr>
            </a:lvl9pPr>
          </a:lstStyle>
          <a:p/>
        </p:txBody>
      </p:sp>
      <p:pic>
        <p:nvPicPr>
          <p:cNvPr descr="icon-white.png" id="71" name="Shape 71"/>
          <p:cNvPicPr preferRelativeResize="0"/>
          <p:nvPr/>
        </p:nvPicPr>
        <p:blipFill rotWithShape="1">
          <a:blip r:embed="rId2">
            <a:alphaModFix/>
          </a:blip>
          <a:srcRect b="0" l="0" r="0" t="0"/>
          <a:stretch/>
        </p:blipFill>
        <p:spPr>
          <a:xfrm>
            <a:off x="17040961" y="8265420"/>
            <a:ext cx="876064" cy="1661095"/>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x">
  <p:cSld name="Title and Body">
    <p:spTree>
      <p:nvGrpSpPr>
        <p:cNvPr id="72" name="Shape 72"/>
        <p:cNvGrpSpPr/>
        <p:nvPr/>
      </p:nvGrpSpPr>
      <p:grpSpPr>
        <a:xfrm>
          <a:off x="0" y="0"/>
          <a:ext cx="0" cy="0"/>
          <a:chOff x="0" y="0"/>
          <a:chExt cx="0" cy="0"/>
        </a:xfrm>
      </p:grpSpPr>
      <p:sp>
        <p:nvSpPr>
          <p:cNvPr id="73" name="Shape 73"/>
          <p:cNvSpPr/>
          <p:nvPr/>
        </p:nvSpPr>
        <p:spPr>
          <a:xfrm flipH="1" rot="10800000">
            <a:off x="0" y="3370440"/>
            <a:ext cx="18280063" cy="6911799"/>
          </a:xfrm>
          <a:prstGeom prst="rect">
            <a:avLst/>
          </a:prstGeom>
          <a:solidFill>
            <a:schemeClr val="accent4"/>
          </a:soli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SzPct val="100000"/>
              <a:buFont typeface="Arial"/>
              <a:buNone/>
            </a:pPr>
            <a:r>
              <a:t/>
            </a:r>
            <a:endParaRPr b="0" i="0" sz="5595" u="none" cap="none" strike="noStrike">
              <a:solidFill>
                <a:srgbClr val="000000"/>
              </a:solidFill>
              <a:latin typeface="Arial"/>
              <a:ea typeface="Arial"/>
              <a:cs typeface="Arial"/>
              <a:sym typeface="Arial"/>
            </a:endParaRPr>
          </a:p>
        </p:txBody>
      </p:sp>
      <p:sp>
        <p:nvSpPr>
          <p:cNvPr id="74" name="Shape 74"/>
          <p:cNvSpPr/>
          <p:nvPr/>
        </p:nvSpPr>
        <p:spPr>
          <a:xfrm>
            <a:off x="0" y="3370440"/>
            <a:ext cx="18280063" cy="217099"/>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SzPct val="100000"/>
              <a:buFont typeface="Arial"/>
              <a:buNone/>
            </a:pPr>
            <a:r>
              <a:t/>
            </a:r>
            <a:endParaRPr b="0" i="0" sz="5595" u="none" cap="none" strike="noStrike">
              <a:solidFill>
                <a:srgbClr val="000000"/>
              </a:solidFill>
              <a:latin typeface="Arial"/>
              <a:ea typeface="Arial"/>
              <a:cs typeface="Arial"/>
              <a:sym typeface="Arial"/>
            </a:endParaRPr>
          </a:p>
        </p:txBody>
      </p:sp>
      <p:sp>
        <p:nvSpPr>
          <p:cNvPr id="75" name="Shape 75"/>
          <p:cNvSpPr txBox="1"/>
          <p:nvPr>
            <p:ph type="title"/>
          </p:nvPr>
        </p:nvSpPr>
        <p:spPr>
          <a:xfrm>
            <a:off x="943390" y="1476767"/>
            <a:ext cx="16437063" cy="1534689"/>
          </a:xfrm>
          <a:prstGeom prst="rect">
            <a:avLst/>
          </a:prstGeom>
          <a:noFill/>
          <a:ln>
            <a:noFill/>
          </a:ln>
        </p:spPr>
        <p:txBody>
          <a:bodyPr anchorCtr="0" anchor="b" bIns="91425" lIns="91425" rIns="91425" wrap="square" tIns="91425"/>
          <a:lstStyle>
            <a:lvl1pPr indent="0" lvl="0" marL="0" marR="0" rtl="0" algn="l">
              <a:lnSpc>
                <a:spcPct val="100000"/>
              </a:lnSpc>
              <a:spcBef>
                <a:spcPts val="0"/>
              </a:spcBef>
              <a:spcAft>
                <a:spcPts val="0"/>
              </a:spcAft>
              <a:buClr>
                <a:schemeClr val="lt1"/>
              </a:buClr>
              <a:buSzPct val="100000"/>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buClr>
                <a:schemeClr val="lt1"/>
              </a:buClr>
              <a:buSzPct val="100000"/>
              <a:buFont typeface="Roboto"/>
              <a:buNone/>
              <a:defRPr sz="3200">
                <a:solidFill>
                  <a:schemeClr val="lt1"/>
                </a:solidFill>
                <a:latin typeface="Roboto"/>
                <a:ea typeface="Roboto"/>
                <a:cs typeface="Roboto"/>
                <a:sym typeface="Roboto"/>
              </a:defRPr>
            </a:lvl2pPr>
            <a:lvl3pPr indent="0" lvl="2" rtl="0">
              <a:spcBef>
                <a:spcPts val="0"/>
              </a:spcBef>
              <a:buClr>
                <a:schemeClr val="lt1"/>
              </a:buClr>
              <a:buSzPct val="100000"/>
              <a:buFont typeface="Roboto"/>
              <a:buNone/>
              <a:defRPr sz="3200">
                <a:solidFill>
                  <a:schemeClr val="lt1"/>
                </a:solidFill>
                <a:latin typeface="Roboto"/>
                <a:ea typeface="Roboto"/>
                <a:cs typeface="Roboto"/>
                <a:sym typeface="Roboto"/>
              </a:defRPr>
            </a:lvl3pPr>
            <a:lvl4pPr indent="0" lvl="3" rtl="0">
              <a:spcBef>
                <a:spcPts val="0"/>
              </a:spcBef>
              <a:buClr>
                <a:schemeClr val="lt1"/>
              </a:buClr>
              <a:buSzPct val="100000"/>
              <a:buFont typeface="Roboto"/>
              <a:buNone/>
              <a:defRPr sz="3200">
                <a:solidFill>
                  <a:schemeClr val="lt1"/>
                </a:solidFill>
                <a:latin typeface="Roboto"/>
                <a:ea typeface="Roboto"/>
                <a:cs typeface="Roboto"/>
                <a:sym typeface="Roboto"/>
              </a:defRPr>
            </a:lvl4pPr>
            <a:lvl5pPr indent="0" lvl="4" rtl="0">
              <a:spcBef>
                <a:spcPts val="0"/>
              </a:spcBef>
              <a:buClr>
                <a:schemeClr val="lt1"/>
              </a:buClr>
              <a:buSzPct val="100000"/>
              <a:buFont typeface="Roboto"/>
              <a:buNone/>
              <a:defRPr sz="3200">
                <a:solidFill>
                  <a:schemeClr val="lt1"/>
                </a:solidFill>
                <a:latin typeface="Roboto"/>
                <a:ea typeface="Roboto"/>
                <a:cs typeface="Roboto"/>
                <a:sym typeface="Roboto"/>
              </a:defRPr>
            </a:lvl5pPr>
            <a:lvl6pPr indent="0" lvl="5" rtl="0">
              <a:spcBef>
                <a:spcPts val="0"/>
              </a:spcBef>
              <a:buClr>
                <a:schemeClr val="lt1"/>
              </a:buClr>
              <a:buSzPct val="100000"/>
              <a:buFont typeface="Roboto"/>
              <a:buNone/>
              <a:defRPr sz="3200">
                <a:solidFill>
                  <a:schemeClr val="lt1"/>
                </a:solidFill>
                <a:latin typeface="Roboto"/>
                <a:ea typeface="Roboto"/>
                <a:cs typeface="Roboto"/>
                <a:sym typeface="Roboto"/>
              </a:defRPr>
            </a:lvl6pPr>
            <a:lvl7pPr indent="0" lvl="6" rtl="0">
              <a:spcBef>
                <a:spcPts val="0"/>
              </a:spcBef>
              <a:buClr>
                <a:schemeClr val="lt1"/>
              </a:buClr>
              <a:buSzPct val="100000"/>
              <a:buFont typeface="Roboto"/>
              <a:buNone/>
              <a:defRPr sz="3200">
                <a:solidFill>
                  <a:schemeClr val="lt1"/>
                </a:solidFill>
                <a:latin typeface="Roboto"/>
                <a:ea typeface="Roboto"/>
                <a:cs typeface="Roboto"/>
                <a:sym typeface="Roboto"/>
              </a:defRPr>
            </a:lvl7pPr>
            <a:lvl8pPr indent="0" lvl="7" rtl="0">
              <a:spcBef>
                <a:spcPts val="0"/>
              </a:spcBef>
              <a:buClr>
                <a:schemeClr val="lt1"/>
              </a:buClr>
              <a:buSzPct val="100000"/>
              <a:buFont typeface="Roboto"/>
              <a:buNone/>
              <a:defRPr sz="3200">
                <a:solidFill>
                  <a:schemeClr val="lt1"/>
                </a:solidFill>
                <a:latin typeface="Roboto"/>
                <a:ea typeface="Roboto"/>
                <a:cs typeface="Roboto"/>
                <a:sym typeface="Roboto"/>
              </a:defRPr>
            </a:lvl8pPr>
            <a:lvl9pPr indent="0" lvl="8" rtl="0">
              <a:spcBef>
                <a:spcPts val="0"/>
              </a:spcBef>
              <a:buClr>
                <a:schemeClr val="lt1"/>
              </a:buClr>
              <a:buSzPct val="100000"/>
              <a:buFont typeface="Roboto"/>
              <a:buNone/>
              <a:defRPr sz="3200">
                <a:solidFill>
                  <a:schemeClr val="lt1"/>
                </a:solidFill>
                <a:latin typeface="Roboto"/>
                <a:ea typeface="Roboto"/>
                <a:cs typeface="Roboto"/>
                <a:sym typeface="Roboto"/>
              </a:defRPr>
            </a:lvl9pPr>
          </a:lstStyle>
          <a:p/>
        </p:txBody>
      </p:sp>
      <p:sp>
        <p:nvSpPr>
          <p:cNvPr id="76" name="Shape 76"/>
          <p:cNvSpPr txBox="1"/>
          <p:nvPr>
            <p:ph idx="1" type="body"/>
          </p:nvPr>
        </p:nvSpPr>
        <p:spPr>
          <a:xfrm>
            <a:off x="943390" y="3836374"/>
            <a:ext cx="16437063" cy="5417891"/>
          </a:xfrm>
          <a:prstGeom prst="rect">
            <a:avLst/>
          </a:prstGeom>
          <a:noFill/>
          <a:ln>
            <a:noFill/>
          </a:ln>
        </p:spPr>
        <p:txBody>
          <a:bodyPr anchorCtr="0" anchor="t" bIns="91425" lIns="91425" rIns="91425" wrap="square" tIns="91425"/>
          <a:lstStyle>
            <a:lvl1pPr indent="0" lvl="0" marL="0" marR="0" rtl="0" algn="l">
              <a:lnSpc>
                <a:spcPct val="115000"/>
              </a:lnSpc>
              <a:spcBef>
                <a:spcPts val="0"/>
              </a:spcBef>
              <a:spcAft>
                <a:spcPts val="1600"/>
              </a:spcAft>
              <a:buClr>
                <a:srgbClr val="434343"/>
              </a:buClr>
              <a:buSzPct val="99950"/>
              <a:buFont typeface="Calibri"/>
              <a:buNone/>
              <a:defRPr b="0" i="0" sz="3998" u="none" cap="none" strike="noStrike">
                <a:solidFill>
                  <a:srgbClr val="434343"/>
                </a:solidFill>
                <a:latin typeface="Calibri"/>
                <a:ea typeface="Calibri"/>
                <a:cs typeface="Calibri"/>
                <a:sym typeface="Calibri"/>
              </a:defRPr>
            </a:lvl1pPr>
            <a:lvl2pPr indent="0" lvl="1" marL="0" marR="0" rtl="0" algn="l">
              <a:lnSpc>
                <a:spcPct val="115000"/>
              </a:lnSpc>
              <a:spcBef>
                <a:spcPts val="0"/>
              </a:spcBef>
              <a:spcAft>
                <a:spcPts val="1600"/>
              </a:spcAft>
              <a:buClr>
                <a:srgbClr val="434343"/>
              </a:buClr>
              <a:buSzPct val="99944"/>
              <a:buFont typeface="Calibri"/>
              <a:buNone/>
              <a:defRPr b="0" i="0" sz="3598" u="none" cap="none" strike="noStrike">
                <a:solidFill>
                  <a:srgbClr val="434343"/>
                </a:solidFill>
                <a:latin typeface="Calibri"/>
                <a:ea typeface="Calibri"/>
                <a:cs typeface="Calibri"/>
                <a:sym typeface="Calibri"/>
              </a:defRPr>
            </a:lvl2pPr>
            <a:lvl3pPr indent="0" lvl="2" marL="0" marR="0" rtl="0" algn="l">
              <a:lnSpc>
                <a:spcPct val="115000"/>
              </a:lnSpc>
              <a:spcBef>
                <a:spcPts val="0"/>
              </a:spcBef>
              <a:spcAft>
                <a:spcPts val="1600"/>
              </a:spcAft>
              <a:buClr>
                <a:srgbClr val="434343"/>
              </a:buClr>
              <a:buSzPct val="99968"/>
              <a:buFont typeface="Calibri"/>
              <a:buNone/>
              <a:defRPr b="0" i="0" sz="3199" u="none" cap="none" strike="noStrike">
                <a:solidFill>
                  <a:srgbClr val="434343"/>
                </a:solidFill>
                <a:latin typeface="Calibri"/>
                <a:ea typeface="Calibri"/>
                <a:cs typeface="Calibri"/>
                <a:sym typeface="Calibri"/>
              </a:defRPr>
            </a:lvl3pPr>
            <a:lvl4pPr indent="0" lvl="3" marL="0" marR="0" rtl="0" algn="l">
              <a:lnSpc>
                <a:spcPct val="115000"/>
              </a:lnSpc>
              <a:spcBef>
                <a:spcPts val="0"/>
              </a:spcBef>
              <a:spcAft>
                <a:spcPts val="1600"/>
              </a:spcAft>
              <a:buClr>
                <a:srgbClr val="434343"/>
              </a:buClr>
              <a:buSzPct val="99964"/>
              <a:buFont typeface="Calibri"/>
              <a:buNone/>
              <a:defRPr b="0" i="0" sz="2799" u="none" cap="none" strike="noStrike">
                <a:solidFill>
                  <a:srgbClr val="434343"/>
                </a:solidFill>
                <a:latin typeface="Calibri"/>
                <a:ea typeface="Calibri"/>
                <a:cs typeface="Calibri"/>
                <a:sym typeface="Calibri"/>
              </a:defRPr>
            </a:lvl4pPr>
            <a:lvl5pPr indent="0" lvl="4" marL="0" marR="0" rtl="0" algn="l">
              <a:lnSpc>
                <a:spcPct val="115000"/>
              </a:lnSpc>
              <a:spcBef>
                <a:spcPts val="0"/>
              </a:spcBef>
              <a:spcAft>
                <a:spcPts val="1600"/>
              </a:spcAft>
              <a:buClr>
                <a:srgbClr val="434343"/>
              </a:buClr>
              <a:buSzPct val="99964"/>
              <a:buFont typeface="Calibri"/>
              <a:buNone/>
              <a:defRPr b="0" i="0" sz="2799" u="none" cap="none" strike="noStrike">
                <a:solidFill>
                  <a:srgbClr val="434343"/>
                </a:solidFill>
                <a:latin typeface="Calibri"/>
                <a:ea typeface="Calibri"/>
                <a:cs typeface="Calibri"/>
                <a:sym typeface="Calibri"/>
              </a:defRPr>
            </a:lvl5pPr>
            <a:lvl6pPr indent="0" lvl="5" marL="0" marR="0" rtl="0" algn="l">
              <a:lnSpc>
                <a:spcPct val="115000"/>
              </a:lnSpc>
              <a:spcBef>
                <a:spcPts val="0"/>
              </a:spcBef>
              <a:spcAft>
                <a:spcPts val="1600"/>
              </a:spcAft>
              <a:buClr>
                <a:srgbClr val="434343"/>
              </a:buClr>
              <a:buSzPct val="99964"/>
              <a:buFont typeface="Calibri"/>
              <a:buNone/>
              <a:defRPr b="0" i="0" sz="2799" u="none" cap="none" strike="noStrike">
                <a:solidFill>
                  <a:srgbClr val="434343"/>
                </a:solidFill>
                <a:latin typeface="Calibri"/>
                <a:ea typeface="Calibri"/>
                <a:cs typeface="Calibri"/>
                <a:sym typeface="Calibri"/>
              </a:defRPr>
            </a:lvl6pPr>
            <a:lvl7pPr indent="0" lvl="6" marL="0" marR="0" rtl="0" algn="l">
              <a:lnSpc>
                <a:spcPct val="115000"/>
              </a:lnSpc>
              <a:spcBef>
                <a:spcPts val="0"/>
              </a:spcBef>
              <a:spcAft>
                <a:spcPts val="1600"/>
              </a:spcAft>
              <a:buClr>
                <a:srgbClr val="434343"/>
              </a:buClr>
              <a:buSzPct val="99964"/>
              <a:buFont typeface="Calibri"/>
              <a:buNone/>
              <a:defRPr b="0" i="0" sz="2799" u="none" cap="none" strike="noStrike">
                <a:solidFill>
                  <a:srgbClr val="434343"/>
                </a:solidFill>
                <a:latin typeface="Calibri"/>
                <a:ea typeface="Calibri"/>
                <a:cs typeface="Calibri"/>
                <a:sym typeface="Calibri"/>
              </a:defRPr>
            </a:lvl7pPr>
            <a:lvl8pPr indent="0" lvl="7" marL="0" marR="0" rtl="0" algn="l">
              <a:lnSpc>
                <a:spcPct val="115000"/>
              </a:lnSpc>
              <a:spcBef>
                <a:spcPts val="0"/>
              </a:spcBef>
              <a:spcAft>
                <a:spcPts val="1600"/>
              </a:spcAft>
              <a:buClr>
                <a:srgbClr val="434343"/>
              </a:buClr>
              <a:buSzPct val="99964"/>
              <a:buFont typeface="Calibri"/>
              <a:buNone/>
              <a:defRPr b="0" i="0" sz="2799" u="none" cap="none" strike="noStrike">
                <a:solidFill>
                  <a:srgbClr val="434343"/>
                </a:solidFill>
                <a:latin typeface="Calibri"/>
                <a:ea typeface="Calibri"/>
                <a:cs typeface="Calibri"/>
                <a:sym typeface="Calibri"/>
              </a:defRPr>
            </a:lvl8pPr>
            <a:lvl9pPr indent="0" lvl="8" marL="0" marR="0" rtl="0" algn="l">
              <a:lnSpc>
                <a:spcPct val="115000"/>
              </a:lnSpc>
              <a:spcBef>
                <a:spcPts val="0"/>
              </a:spcBef>
              <a:spcAft>
                <a:spcPts val="1600"/>
              </a:spcAft>
              <a:buClr>
                <a:srgbClr val="434343"/>
              </a:buClr>
              <a:buSzPct val="99964"/>
              <a:buFont typeface="Calibri"/>
              <a:buNone/>
              <a:defRPr b="0" i="0" sz="2799" u="none" cap="none" strike="noStrike">
                <a:solidFill>
                  <a:srgbClr val="434343"/>
                </a:solidFill>
                <a:latin typeface="Calibri"/>
                <a:ea typeface="Calibri"/>
                <a:cs typeface="Calibri"/>
                <a:sym typeface="Calibri"/>
              </a:defRPr>
            </a:lvl9pPr>
          </a:lstStyle>
          <a:p/>
        </p:txBody>
      </p:sp>
      <p:pic>
        <p:nvPicPr>
          <p:cNvPr descr="icon-beacon.png" id="77" name="Shape 77"/>
          <p:cNvPicPr preferRelativeResize="0"/>
          <p:nvPr/>
        </p:nvPicPr>
        <p:blipFill rotWithShape="1">
          <a:blip r:embed="rId2">
            <a:alphaModFix/>
          </a:blip>
          <a:srcRect b="0" l="0" r="0" t="0"/>
          <a:stretch/>
        </p:blipFill>
        <p:spPr>
          <a:xfrm>
            <a:off x="17040961" y="8265420"/>
            <a:ext cx="876064" cy="1661095"/>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woColTx">
  <p:cSld name="Title and Two Columns">
    <p:spTree>
      <p:nvGrpSpPr>
        <p:cNvPr id="78" name="Shape 78"/>
        <p:cNvGrpSpPr/>
        <p:nvPr/>
      </p:nvGrpSpPr>
      <p:grpSpPr>
        <a:xfrm>
          <a:off x="0" y="0"/>
          <a:ext cx="0" cy="0"/>
          <a:chOff x="0" y="0"/>
          <a:chExt cx="0" cy="0"/>
        </a:xfrm>
      </p:grpSpPr>
      <p:sp>
        <p:nvSpPr>
          <p:cNvPr id="79" name="Shape 79"/>
          <p:cNvSpPr/>
          <p:nvPr/>
        </p:nvSpPr>
        <p:spPr>
          <a:xfrm flipH="1" rot="10800000">
            <a:off x="0" y="3370440"/>
            <a:ext cx="18280063" cy="6911799"/>
          </a:xfrm>
          <a:prstGeom prst="rect">
            <a:avLst/>
          </a:prstGeom>
          <a:solidFill>
            <a:schemeClr val="accent4"/>
          </a:soli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SzPct val="100000"/>
              <a:buFont typeface="Arial"/>
              <a:buNone/>
            </a:pPr>
            <a:r>
              <a:t/>
            </a:r>
            <a:endParaRPr b="0" i="0" sz="5595" u="none" cap="none" strike="noStrike">
              <a:solidFill>
                <a:srgbClr val="000000"/>
              </a:solidFill>
              <a:latin typeface="Arial"/>
              <a:ea typeface="Arial"/>
              <a:cs typeface="Arial"/>
              <a:sym typeface="Arial"/>
            </a:endParaRPr>
          </a:p>
        </p:txBody>
      </p:sp>
      <p:sp>
        <p:nvSpPr>
          <p:cNvPr id="80" name="Shape 80"/>
          <p:cNvSpPr/>
          <p:nvPr/>
        </p:nvSpPr>
        <p:spPr>
          <a:xfrm>
            <a:off x="0" y="3370440"/>
            <a:ext cx="18280063" cy="217099"/>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SzPct val="100000"/>
              <a:buFont typeface="Arial"/>
              <a:buNone/>
            </a:pPr>
            <a:r>
              <a:t/>
            </a:r>
            <a:endParaRPr b="0" i="0" sz="5595" u="none" cap="none" strike="noStrike">
              <a:solidFill>
                <a:srgbClr val="000000"/>
              </a:solidFill>
              <a:latin typeface="Arial"/>
              <a:ea typeface="Arial"/>
              <a:cs typeface="Arial"/>
              <a:sym typeface="Arial"/>
            </a:endParaRPr>
          </a:p>
        </p:txBody>
      </p:sp>
      <p:sp>
        <p:nvSpPr>
          <p:cNvPr id="81" name="Shape 81"/>
          <p:cNvSpPr txBox="1"/>
          <p:nvPr>
            <p:ph type="title"/>
          </p:nvPr>
        </p:nvSpPr>
        <p:spPr>
          <a:xfrm>
            <a:off x="943390" y="1476767"/>
            <a:ext cx="16437063" cy="1534689"/>
          </a:xfrm>
          <a:prstGeom prst="rect">
            <a:avLst/>
          </a:prstGeom>
          <a:noFill/>
          <a:ln>
            <a:noFill/>
          </a:ln>
        </p:spPr>
        <p:txBody>
          <a:bodyPr anchorCtr="0" anchor="b" bIns="91425" lIns="91425" rIns="91425" wrap="square" tIns="91425"/>
          <a:lstStyle>
            <a:lvl1pPr indent="0" lvl="0" marL="0" marR="0" rtl="0" algn="l">
              <a:lnSpc>
                <a:spcPct val="100000"/>
              </a:lnSpc>
              <a:spcBef>
                <a:spcPts val="0"/>
              </a:spcBef>
              <a:spcAft>
                <a:spcPts val="0"/>
              </a:spcAft>
              <a:buClr>
                <a:schemeClr val="lt1"/>
              </a:buClr>
              <a:buSzPct val="100000"/>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buClr>
                <a:schemeClr val="lt1"/>
              </a:buClr>
              <a:buSzPct val="100000"/>
              <a:buFont typeface="Roboto"/>
              <a:buNone/>
              <a:defRPr sz="3200">
                <a:solidFill>
                  <a:schemeClr val="lt1"/>
                </a:solidFill>
                <a:latin typeface="Roboto"/>
                <a:ea typeface="Roboto"/>
                <a:cs typeface="Roboto"/>
                <a:sym typeface="Roboto"/>
              </a:defRPr>
            </a:lvl2pPr>
            <a:lvl3pPr indent="0" lvl="2" rtl="0">
              <a:spcBef>
                <a:spcPts val="0"/>
              </a:spcBef>
              <a:buClr>
                <a:schemeClr val="lt1"/>
              </a:buClr>
              <a:buSzPct val="100000"/>
              <a:buFont typeface="Roboto"/>
              <a:buNone/>
              <a:defRPr sz="3200">
                <a:solidFill>
                  <a:schemeClr val="lt1"/>
                </a:solidFill>
                <a:latin typeface="Roboto"/>
                <a:ea typeface="Roboto"/>
                <a:cs typeface="Roboto"/>
                <a:sym typeface="Roboto"/>
              </a:defRPr>
            </a:lvl3pPr>
            <a:lvl4pPr indent="0" lvl="3" rtl="0">
              <a:spcBef>
                <a:spcPts val="0"/>
              </a:spcBef>
              <a:buClr>
                <a:schemeClr val="lt1"/>
              </a:buClr>
              <a:buSzPct val="100000"/>
              <a:buFont typeface="Roboto"/>
              <a:buNone/>
              <a:defRPr sz="3200">
                <a:solidFill>
                  <a:schemeClr val="lt1"/>
                </a:solidFill>
                <a:latin typeface="Roboto"/>
                <a:ea typeface="Roboto"/>
                <a:cs typeface="Roboto"/>
                <a:sym typeface="Roboto"/>
              </a:defRPr>
            </a:lvl4pPr>
            <a:lvl5pPr indent="0" lvl="4" rtl="0">
              <a:spcBef>
                <a:spcPts val="0"/>
              </a:spcBef>
              <a:buClr>
                <a:schemeClr val="lt1"/>
              </a:buClr>
              <a:buSzPct val="100000"/>
              <a:buFont typeface="Roboto"/>
              <a:buNone/>
              <a:defRPr sz="3200">
                <a:solidFill>
                  <a:schemeClr val="lt1"/>
                </a:solidFill>
                <a:latin typeface="Roboto"/>
                <a:ea typeface="Roboto"/>
                <a:cs typeface="Roboto"/>
                <a:sym typeface="Roboto"/>
              </a:defRPr>
            </a:lvl5pPr>
            <a:lvl6pPr indent="0" lvl="5" rtl="0">
              <a:spcBef>
                <a:spcPts val="0"/>
              </a:spcBef>
              <a:buClr>
                <a:schemeClr val="lt1"/>
              </a:buClr>
              <a:buSzPct val="100000"/>
              <a:buFont typeface="Roboto"/>
              <a:buNone/>
              <a:defRPr sz="3200">
                <a:solidFill>
                  <a:schemeClr val="lt1"/>
                </a:solidFill>
                <a:latin typeface="Roboto"/>
                <a:ea typeface="Roboto"/>
                <a:cs typeface="Roboto"/>
                <a:sym typeface="Roboto"/>
              </a:defRPr>
            </a:lvl6pPr>
            <a:lvl7pPr indent="0" lvl="6" rtl="0">
              <a:spcBef>
                <a:spcPts val="0"/>
              </a:spcBef>
              <a:buClr>
                <a:schemeClr val="lt1"/>
              </a:buClr>
              <a:buSzPct val="100000"/>
              <a:buFont typeface="Roboto"/>
              <a:buNone/>
              <a:defRPr sz="3200">
                <a:solidFill>
                  <a:schemeClr val="lt1"/>
                </a:solidFill>
                <a:latin typeface="Roboto"/>
                <a:ea typeface="Roboto"/>
                <a:cs typeface="Roboto"/>
                <a:sym typeface="Roboto"/>
              </a:defRPr>
            </a:lvl7pPr>
            <a:lvl8pPr indent="0" lvl="7" rtl="0">
              <a:spcBef>
                <a:spcPts val="0"/>
              </a:spcBef>
              <a:buClr>
                <a:schemeClr val="lt1"/>
              </a:buClr>
              <a:buSzPct val="100000"/>
              <a:buFont typeface="Roboto"/>
              <a:buNone/>
              <a:defRPr sz="3200">
                <a:solidFill>
                  <a:schemeClr val="lt1"/>
                </a:solidFill>
                <a:latin typeface="Roboto"/>
                <a:ea typeface="Roboto"/>
                <a:cs typeface="Roboto"/>
                <a:sym typeface="Roboto"/>
              </a:defRPr>
            </a:lvl8pPr>
            <a:lvl9pPr indent="0" lvl="8" rtl="0">
              <a:spcBef>
                <a:spcPts val="0"/>
              </a:spcBef>
              <a:buClr>
                <a:schemeClr val="lt1"/>
              </a:buClr>
              <a:buSzPct val="100000"/>
              <a:buFont typeface="Roboto"/>
              <a:buNone/>
              <a:defRPr sz="3200">
                <a:solidFill>
                  <a:schemeClr val="lt1"/>
                </a:solidFill>
                <a:latin typeface="Roboto"/>
                <a:ea typeface="Roboto"/>
                <a:cs typeface="Roboto"/>
                <a:sym typeface="Roboto"/>
              </a:defRPr>
            </a:lvl9pPr>
          </a:lstStyle>
          <a:p/>
        </p:txBody>
      </p:sp>
      <p:sp>
        <p:nvSpPr>
          <p:cNvPr id="82" name="Shape 82"/>
          <p:cNvSpPr txBox="1"/>
          <p:nvPr>
            <p:ph idx="1" type="body"/>
          </p:nvPr>
        </p:nvSpPr>
        <p:spPr>
          <a:xfrm>
            <a:off x="943390" y="3836375"/>
            <a:ext cx="7996328" cy="5417889"/>
          </a:xfrm>
          <a:prstGeom prst="rect">
            <a:avLst/>
          </a:prstGeom>
          <a:noFill/>
          <a:ln>
            <a:noFill/>
          </a:ln>
        </p:spPr>
        <p:txBody>
          <a:bodyPr anchorCtr="0" anchor="t" bIns="91425" lIns="91425" rIns="91425" wrap="square" tIns="91425"/>
          <a:lstStyle>
            <a:lvl1pPr indent="0" lvl="0" marL="0" marR="0" rtl="0" algn="l">
              <a:lnSpc>
                <a:spcPct val="115000"/>
              </a:lnSpc>
              <a:spcBef>
                <a:spcPts val="0"/>
              </a:spcBef>
              <a:spcAft>
                <a:spcPts val="1600"/>
              </a:spcAft>
              <a:buClr>
                <a:srgbClr val="434343"/>
              </a:buClr>
              <a:buSzPct val="99950"/>
              <a:buFont typeface="Calibri"/>
              <a:buNone/>
              <a:defRPr b="0" i="0" sz="3998" u="none" cap="none" strike="noStrike">
                <a:solidFill>
                  <a:srgbClr val="434343"/>
                </a:solidFill>
                <a:latin typeface="Calibri"/>
                <a:ea typeface="Calibri"/>
                <a:cs typeface="Calibri"/>
                <a:sym typeface="Calibri"/>
              </a:defRPr>
            </a:lvl1pPr>
            <a:lvl2pPr indent="0" lvl="1" marL="0" marR="0" rtl="0" algn="l">
              <a:lnSpc>
                <a:spcPct val="115000"/>
              </a:lnSpc>
              <a:spcBef>
                <a:spcPts val="0"/>
              </a:spcBef>
              <a:spcAft>
                <a:spcPts val="1600"/>
              </a:spcAft>
              <a:buClr>
                <a:srgbClr val="434343"/>
              </a:buClr>
              <a:buSzPct val="99944"/>
              <a:buFont typeface="Calibri"/>
              <a:buNone/>
              <a:defRPr b="0" i="0" sz="3598" u="none" cap="none" strike="noStrike">
                <a:solidFill>
                  <a:srgbClr val="434343"/>
                </a:solidFill>
                <a:latin typeface="Calibri"/>
                <a:ea typeface="Calibri"/>
                <a:cs typeface="Calibri"/>
                <a:sym typeface="Calibri"/>
              </a:defRPr>
            </a:lvl2pPr>
            <a:lvl3pPr indent="0" lvl="2" marL="0" marR="0" rtl="0" algn="l">
              <a:lnSpc>
                <a:spcPct val="115000"/>
              </a:lnSpc>
              <a:spcBef>
                <a:spcPts val="0"/>
              </a:spcBef>
              <a:spcAft>
                <a:spcPts val="1600"/>
              </a:spcAft>
              <a:buClr>
                <a:srgbClr val="434343"/>
              </a:buClr>
              <a:buSzPct val="99968"/>
              <a:buFont typeface="Calibri"/>
              <a:buNone/>
              <a:defRPr b="0" i="0" sz="3199" u="none" cap="none" strike="noStrike">
                <a:solidFill>
                  <a:srgbClr val="434343"/>
                </a:solidFill>
                <a:latin typeface="Calibri"/>
                <a:ea typeface="Calibri"/>
                <a:cs typeface="Calibri"/>
                <a:sym typeface="Calibri"/>
              </a:defRPr>
            </a:lvl3pPr>
            <a:lvl4pPr indent="0" lvl="3" marL="0" marR="0" rtl="0" algn="l">
              <a:lnSpc>
                <a:spcPct val="115000"/>
              </a:lnSpc>
              <a:spcBef>
                <a:spcPts val="0"/>
              </a:spcBef>
              <a:spcAft>
                <a:spcPts val="1600"/>
              </a:spcAft>
              <a:buClr>
                <a:srgbClr val="434343"/>
              </a:buClr>
              <a:buSzPct val="99964"/>
              <a:buFont typeface="Calibri"/>
              <a:buNone/>
              <a:defRPr b="0" i="0" sz="2799" u="none" cap="none" strike="noStrike">
                <a:solidFill>
                  <a:srgbClr val="434343"/>
                </a:solidFill>
                <a:latin typeface="Calibri"/>
                <a:ea typeface="Calibri"/>
                <a:cs typeface="Calibri"/>
                <a:sym typeface="Calibri"/>
              </a:defRPr>
            </a:lvl4pPr>
            <a:lvl5pPr indent="0" lvl="4" marL="0" marR="0" rtl="0" algn="l">
              <a:lnSpc>
                <a:spcPct val="115000"/>
              </a:lnSpc>
              <a:spcBef>
                <a:spcPts val="0"/>
              </a:spcBef>
              <a:spcAft>
                <a:spcPts val="1600"/>
              </a:spcAft>
              <a:buClr>
                <a:srgbClr val="434343"/>
              </a:buClr>
              <a:buSzPct val="99964"/>
              <a:buFont typeface="Calibri"/>
              <a:buNone/>
              <a:defRPr b="0" i="0" sz="2799" u="none" cap="none" strike="noStrike">
                <a:solidFill>
                  <a:srgbClr val="434343"/>
                </a:solidFill>
                <a:latin typeface="Calibri"/>
                <a:ea typeface="Calibri"/>
                <a:cs typeface="Calibri"/>
                <a:sym typeface="Calibri"/>
              </a:defRPr>
            </a:lvl5pPr>
            <a:lvl6pPr indent="0" lvl="5" marL="0" marR="0" rtl="0" algn="l">
              <a:lnSpc>
                <a:spcPct val="115000"/>
              </a:lnSpc>
              <a:spcBef>
                <a:spcPts val="0"/>
              </a:spcBef>
              <a:spcAft>
                <a:spcPts val="1600"/>
              </a:spcAft>
              <a:buClr>
                <a:srgbClr val="434343"/>
              </a:buClr>
              <a:buSzPct val="99964"/>
              <a:buFont typeface="Calibri"/>
              <a:buNone/>
              <a:defRPr b="0" i="0" sz="2799" u="none" cap="none" strike="noStrike">
                <a:solidFill>
                  <a:srgbClr val="434343"/>
                </a:solidFill>
                <a:latin typeface="Calibri"/>
                <a:ea typeface="Calibri"/>
                <a:cs typeface="Calibri"/>
                <a:sym typeface="Calibri"/>
              </a:defRPr>
            </a:lvl6pPr>
            <a:lvl7pPr indent="0" lvl="6" marL="0" marR="0" rtl="0" algn="l">
              <a:lnSpc>
                <a:spcPct val="115000"/>
              </a:lnSpc>
              <a:spcBef>
                <a:spcPts val="0"/>
              </a:spcBef>
              <a:spcAft>
                <a:spcPts val="1600"/>
              </a:spcAft>
              <a:buClr>
                <a:srgbClr val="434343"/>
              </a:buClr>
              <a:buSzPct val="99964"/>
              <a:buFont typeface="Calibri"/>
              <a:buNone/>
              <a:defRPr b="0" i="0" sz="2799" u="none" cap="none" strike="noStrike">
                <a:solidFill>
                  <a:srgbClr val="434343"/>
                </a:solidFill>
                <a:latin typeface="Calibri"/>
                <a:ea typeface="Calibri"/>
                <a:cs typeface="Calibri"/>
                <a:sym typeface="Calibri"/>
              </a:defRPr>
            </a:lvl7pPr>
            <a:lvl8pPr indent="0" lvl="7" marL="0" marR="0" rtl="0" algn="l">
              <a:lnSpc>
                <a:spcPct val="115000"/>
              </a:lnSpc>
              <a:spcBef>
                <a:spcPts val="0"/>
              </a:spcBef>
              <a:spcAft>
                <a:spcPts val="1600"/>
              </a:spcAft>
              <a:buClr>
                <a:srgbClr val="434343"/>
              </a:buClr>
              <a:buSzPct val="99958"/>
              <a:buFont typeface="Calibri"/>
              <a:buNone/>
              <a:defRPr b="0" i="0" sz="2399" u="none" cap="none" strike="noStrike">
                <a:solidFill>
                  <a:srgbClr val="434343"/>
                </a:solidFill>
                <a:latin typeface="Calibri"/>
                <a:ea typeface="Calibri"/>
                <a:cs typeface="Calibri"/>
                <a:sym typeface="Calibri"/>
              </a:defRPr>
            </a:lvl8pPr>
            <a:lvl9pPr indent="0" lvl="8" marL="0" marR="0" rtl="0" algn="l">
              <a:lnSpc>
                <a:spcPct val="115000"/>
              </a:lnSpc>
              <a:spcBef>
                <a:spcPts val="0"/>
              </a:spcBef>
              <a:spcAft>
                <a:spcPts val="1600"/>
              </a:spcAft>
              <a:buClr>
                <a:srgbClr val="434343"/>
              </a:buClr>
              <a:buSzPct val="99958"/>
              <a:buFont typeface="Calibri"/>
              <a:buNone/>
              <a:defRPr b="0" i="0" sz="2399" u="none" cap="none" strike="noStrike">
                <a:solidFill>
                  <a:srgbClr val="434343"/>
                </a:solidFill>
                <a:latin typeface="Calibri"/>
                <a:ea typeface="Calibri"/>
                <a:cs typeface="Calibri"/>
                <a:sym typeface="Calibri"/>
              </a:defRPr>
            </a:lvl9pPr>
          </a:lstStyle>
          <a:p/>
        </p:txBody>
      </p:sp>
      <p:sp>
        <p:nvSpPr>
          <p:cNvPr id="83" name="Shape 83"/>
          <p:cNvSpPr txBox="1"/>
          <p:nvPr>
            <p:ph idx="2" type="body"/>
          </p:nvPr>
        </p:nvSpPr>
        <p:spPr>
          <a:xfrm>
            <a:off x="9384425" y="3836375"/>
            <a:ext cx="7996328" cy="5417889"/>
          </a:xfrm>
          <a:prstGeom prst="rect">
            <a:avLst/>
          </a:prstGeom>
          <a:noFill/>
          <a:ln>
            <a:noFill/>
          </a:ln>
        </p:spPr>
        <p:txBody>
          <a:bodyPr anchorCtr="0" anchor="t" bIns="91425" lIns="91425" rIns="91425" wrap="square" tIns="91425"/>
          <a:lstStyle>
            <a:lvl1pPr indent="0" lvl="0" marL="0" marR="0" rtl="0" algn="l">
              <a:lnSpc>
                <a:spcPct val="115000"/>
              </a:lnSpc>
              <a:spcBef>
                <a:spcPts val="0"/>
              </a:spcBef>
              <a:spcAft>
                <a:spcPts val="1600"/>
              </a:spcAft>
              <a:buClr>
                <a:srgbClr val="434343"/>
              </a:buClr>
              <a:buSzPct val="99950"/>
              <a:buFont typeface="Calibri"/>
              <a:buNone/>
              <a:defRPr b="0" i="0" sz="3998" u="none" cap="none" strike="noStrike">
                <a:solidFill>
                  <a:srgbClr val="434343"/>
                </a:solidFill>
                <a:latin typeface="Calibri"/>
                <a:ea typeface="Calibri"/>
                <a:cs typeface="Calibri"/>
                <a:sym typeface="Calibri"/>
              </a:defRPr>
            </a:lvl1pPr>
            <a:lvl2pPr indent="0" lvl="1" marL="0" marR="0" rtl="0" algn="l">
              <a:lnSpc>
                <a:spcPct val="115000"/>
              </a:lnSpc>
              <a:spcBef>
                <a:spcPts val="0"/>
              </a:spcBef>
              <a:spcAft>
                <a:spcPts val="1600"/>
              </a:spcAft>
              <a:buClr>
                <a:srgbClr val="434343"/>
              </a:buClr>
              <a:buSzPct val="99944"/>
              <a:buFont typeface="Calibri"/>
              <a:buNone/>
              <a:defRPr b="0" i="0" sz="3598" u="none" cap="none" strike="noStrike">
                <a:solidFill>
                  <a:srgbClr val="434343"/>
                </a:solidFill>
                <a:latin typeface="Calibri"/>
                <a:ea typeface="Calibri"/>
                <a:cs typeface="Calibri"/>
                <a:sym typeface="Calibri"/>
              </a:defRPr>
            </a:lvl2pPr>
            <a:lvl3pPr indent="0" lvl="2" marL="0" marR="0" rtl="0" algn="l">
              <a:lnSpc>
                <a:spcPct val="115000"/>
              </a:lnSpc>
              <a:spcBef>
                <a:spcPts val="0"/>
              </a:spcBef>
              <a:spcAft>
                <a:spcPts val="1600"/>
              </a:spcAft>
              <a:buClr>
                <a:srgbClr val="434343"/>
              </a:buClr>
              <a:buSzPct val="99968"/>
              <a:buFont typeface="Calibri"/>
              <a:buNone/>
              <a:defRPr b="0" i="0" sz="3199" u="none" cap="none" strike="noStrike">
                <a:solidFill>
                  <a:srgbClr val="434343"/>
                </a:solidFill>
                <a:latin typeface="Calibri"/>
                <a:ea typeface="Calibri"/>
                <a:cs typeface="Calibri"/>
                <a:sym typeface="Calibri"/>
              </a:defRPr>
            </a:lvl3pPr>
            <a:lvl4pPr indent="0" lvl="3" marL="0" marR="0" rtl="0" algn="l">
              <a:lnSpc>
                <a:spcPct val="115000"/>
              </a:lnSpc>
              <a:spcBef>
                <a:spcPts val="0"/>
              </a:spcBef>
              <a:spcAft>
                <a:spcPts val="1600"/>
              </a:spcAft>
              <a:buClr>
                <a:srgbClr val="434343"/>
              </a:buClr>
              <a:buSzPct val="99964"/>
              <a:buFont typeface="Calibri"/>
              <a:buNone/>
              <a:defRPr b="0" i="0" sz="2799" u="none" cap="none" strike="noStrike">
                <a:solidFill>
                  <a:srgbClr val="434343"/>
                </a:solidFill>
                <a:latin typeface="Calibri"/>
                <a:ea typeface="Calibri"/>
                <a:cs typeface="Calibri"/>
                <a:sym typeface="Calibri"/>
              </a:defRPr>
            </a:lvl4pPr>
            <a:lvl5pPr indent="0" lvl="4" marL="0" marR="0" rtl="0" algn="l">
              <a:lnSpc>
                <a:spcPct val="115000"/>
              </a:lnSpc>
              <a:spcBef>
                <a:spcPts val="0"/>
              </a:spcBef>
              <a:spcAft>
                <a:spcPts val="1600"/>
              </a:spcAft>
              <a:buClr>
                <a:srgbClr val="434343"/>
              </a:buClr>
              <a:buSzPct val="99964"/>
              <a:buFont typeface="Calibri"/>
              <a:buNone/>
              <a:defRPr b="0" i="0" sz="2799" u="none" cap="none" strike="noStrike">
                <a:solidFill>
                  <a:srgbClr val="434343"/>
                </a:solidFill>
                <a:latin typeface="Calibri"/>
                <a:ea typeface="Calibri"/>
                <a:cs typeface="Calibri"/>
                <a:sym typeface="Calibri"/>
              </a:defRPr>
            </a:lvl5pPr>
            <a:lvl6pPr indent="0" lvl="5" marL="0" marR="0" rtl="0" algn="l">
              <a:lnSpc>
                <a:spcPct val="115000"/>
              </a:lnSpc>
              <a:spcBef>
                <a:spcPts val="0"/>
              </a:spcBef>
              <a:spcAft>
                <a:spcPts val="1600"/>
              </a:spcAft>
              <a:buClr>
                <a:srgbClr val="434343"/>
              </a:buClr>
              <a:buSzPct val="99964"/>
              <a:buFont typeface="Calibri"/>
              <a:buNone/>
              <a:defRPr b="0" i="0" sz="2799" u="none" cap="none" strike="noStrike">
                <a:solidFill>
                  <a:srgbClr val="434343"/>
                </a:solidFill>
                <a:latin typeface="Calibri"/>
                <a:ea typeface="Calibri"/>
                <a:cs typeface="Calibri"/>
                <a:sym typeface="Calibri"/>
              </a:defRPr>
            </a:lvl6pPr>
            <a:lvl7pPr indent="0" lvl="6" marL="0" marR="0" rtl="0" algn="l">
              <a:lnSpc>
                <a:spcPct val="115000"/>
              </a:lnSpc>
              <a:spcBef>
                <a:spcPts val="0"/>
              </a:spcBef>
              <a:spcAft>
                <a:spcPts val="1600"/>
              </a:spcAft>
              <a:buClr>
                <a:srgbClr val="434343"/>
              </a:buClr>
              <a:buSzPct val="99964"/>
              <a:buFont typeface="Calibri"/>
              <a:buNone/>
              <a:defRPr b="0" i="0" sz="2799" u="none" cap="none" strike="noStrike">
                <a:solidFill>
                  <a:srgbClr val="434343"/>
                </a:solidFill>
                <a:latin typeface="Calibri"/>
                <a:ea typeface="Calibri"/>
                <a:cs typeface="Calibri"/>
                <a:sym typeface="Calibri"/>
              </a:defRPr>
            </a:lvl7pPr>
            <a:lvl8pPr indent="0" lvl="7" marL="0" marR="0" rtl="0" algn="l">
              <a:lnSpc>
                <a:spcPct val="115000"/>
              </a:lnSpc>
              <a:spcBef>
                <a:spcPts val="0"/>
              </a:spcBef>
              <a:spcAft>
                <a:spcPts val="1600"/>
              </a:spcAft>
              <a:buClr>
                <a:srgbClr val="434343"/>
              </a:buClr>
              <a:buSzPct val="99958"/>
              <a:buFont typeface="Calibri"/>
              <a:buNone/>
              <a:defRPr b="0" i="0" sz="2399" u="none" cap="none" strike="noStrike">
                <a:solidFill>
                  <a:srgbClr val="434343"/>
                </a:solidFill>
                <a:latin typeface="Calibri"/>
                <a:ea typeface="Calibri"/>
                <a:cs typeface="Calibri"/>
                <a:sym typeface="Calibri"/>
              </a:defRPr>
            </a:lvl8pPr>
            <a:lvl9pPr indent="0" lvl="8" marL="0" marR="0" rtl="0" algn="l">
              <a:lnSpc>
                <a:spcPct val="115000"/>
              </a:lnSpc>
              <a:spcBef>
                <a:spcPts val="0"/>
              </a:spcBef>
              <a:spcAft>
                <a:spcPts val="1600"/>
              </a:spcAft>
              <a:buClr>
                <a:srgbClr val="434343"/>
              </a:buClr>
              <a:buSzPct val="99958"/>
              <a:buFont typeface="Calibri"/>
              <a:buNone/>
              <a:defRPr b="0" i="0" sz="2399" u="none" cap="none" strike="noStrike">
                <a:solidFill>
                  <a:srgbClr val="434343"/>
                </a:solidFill>
                <a:latin typeface="Calibri"/>
                <a:ea typeface="Calibri"/>
                <a:cs typeface="Calibri"/>
                <a:sym typeface="Calibri"/>
              </a:defRPr>
            </a:lvl9pPr>
          </a:lstStyle>
          <a:p/>
        </p:txBody>
      </p:sp>
      <p:pic>
        <p:nvPicPr>
          <p:cNvPr descr="icon-beacon.png" id="84" name="Shape 84"/>
          <p:cNvPicPr preferRelativeResize="0"/>
          <p:nvPr/>
        </p:nvPicPr>
        <p:blipFill rotWithShape="1">
          <a:blip r:embed="rId2">
            <a:alphaModFix/>
          </a:blip>
          <a:srcRect b="0" l="0" r="0" t="0"/>
          <a:stretch/>
        </p:blipFill>
        <p:spPr>
          <a:xfrm>
            <a:off x="17040961" y="8265420"/>
            <a:ext cx="876064" cy="1661095"/>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Only">
  <p:cSld name="Title Only">
    <p:spTree>
      <p:nvGrpSpPr>
        <p:cNvPr id="85" name="Shape 85"/>
        <p:cNvGrpSpPr/>
        <p:nvPr/>
      </p:nvGrpSpPr>
      <p:grpSpPr>
        <a:xfrm>
          <a:off x="0" y="0"/>
          <a:ext cx="0" cy="0"/>
          <a:chOff x="0" y="0"/>
          <a:chExt cx="0" cy="0"/>
        </a:xfrm>
      </p:grpSpPr>
      <p:sp>
        <p:nvSpPr>
          <p:cNvPr id="86" name="Shape 86"/>
          <p:cNvSpPr/>
          <p:nvPr/>
        </p:nvSpPr>
        <p:spPr>
          <a:xfrm flipH="1" rot="10800000">
            <a:off x="0" y="1312192"/>
            <a:ext cx="18280063" cy="8970046"/>
          </a:xfrm>
          <a:prstGeom prst="rect">
            <a:avLst/>
          </a:prstGeom>
          <a:solidFill>
            <a:schemeClr val="accent4"/>
          </a:soli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SzPct val="100000"/>
              <a:buFont typeface="Arial"/>
              <a:buNone/>
            </a:pPr>
            <a:r>
              <a:t/>
            </a:r>
            <a:endParaRPr b="0" i="0" sz="5595" u="none" cap="none" strike="noStrike">
              <a:solidFill>
                <a:srgbClr val="000000"/>
              </a:solidFill>
              <a:latin typeface="Arial"/>
              <a:ea typeface="Arial"/>
              <a:cs typeface="Arial"/>
              <a:sym typeface="Arial"/>
            </a:endParaRPr>
          </a:p>
        </p:txBody>
      </p:sp>
      <p:sp>
        <p:nvSpPr>
          <p:cNvPr id="87" name="Shape 87"/>
          <p:cNvSpPr/>
          <p:nvPr/>
        </p:nvSpPr>
        <p:spPr>
          <a:xfrm>
            <a:off x="0" y="1312094"/>
            <a:ext cx="18280063" cy="217099"/>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SzPct val="100000"/>
              <a:buFont typeface="Arial"/>
              <a:buNone/>
            </a:pPr>
            <a:r>
              <a:t/>
            </a:r>
            <a:endParaRPr b="0" i="0" sz="5595" u="none" cap="none" strike="noStrike">
              <a:solidFill>
                <a:srgbClr val="000000"/>
              </a:solidFill>
              <a:latin typeface="Arial"/>
              <a:ea typeface="Arial"/>
              <a:cs typeface="Arial"/>
              <a:sym typeface="Arial"/>
            </a:endParaRPr>
          </a:p>
        </p:txBody>
      </p:sp>
      <p:sp>
        <p:nvSpPr>
          <p:cNvPr id="88" name="Shape 88"/>
          <p:cNvSpPr txBox="1"/>
          <p:nvPr>
            <p:ph type="title"/>
          </p:nvPr>
        </p:nvSpPr>
        <p:spPr>
          <a:xfrm>
            <a:off x="196414" y="32685"/>
            <a:ext cx="17645539" cy="1204842"/>
          </a:xfrm>
          <a:prstGeom prst="rect">
            <a:avLst/>
          </a:prstGeom>
          <a:noFill/>
          <a:ln>
            <a:noFill/>
          </a:ln>
        </p:spPr>
        <p:txBody>
          <a:bodyPr anchorCtr="0" anchor="ctr" bIns="91425" lIns="91425" rIns="91425" wrap="square" tIns="91425"/>
          <a:lstStyle>
            <a:lvl1pPr indent="0" lvl="0" marL="0" marR="0" rtl="0" algn="l">
              <a:lnSpc>
                <a:spcPct val="100000"/>
              </a:lnSpc>
              <a:spcBef>
                <a:spcPts val="0"/>
              </a:spcBef>
              <a:spcAft>
                <a:spcPts val="0"/>
              </a:spcAft>
              <a:buClr>
                <a:schemeClr val="lt1"/>
              </a:buClr>
              <a:buSzPct val="99950"/>
              <a:buFont typeface="Calibri"/>
              <a:buNone/>
              <a:defRPr b="0" i="0" sz="3998" u="none" cap="none" strike="noStrike">
                <a:solidFill>
                  <a:schemeClr val="lt1"/>
                </a:solidFill>
                <a:latin typeface="Calibri"/>
                <a:ea typeface="Calibri"/>
                <a:cs typeface="Calibri"/>
                <a:sym typeface="Calibri"/>
              </a:defRPr>
            </a:lvl1pPr>
            <a:lvl2pPr indent="0" lvl="1" rtl="0">
              <a:spcBef>
                <a:spcPts val="0"/>
              </a:spcBef>
              <a:buClr>
                <a:schemeClr val="lt1"/>
              </a:buClr>
              <a:buSzPct val="99944"/>
              <a:buFont typeface="Roboto"/>
              <a:buNone/>
              <a:defRPr sz="3598">
                <a:solidFill>
                  <a:schemeClr val="lt1"/>
                </a:solidFill>
                <a:latin typeface="Roboto"/>
                <a:ea typeface="Roboto"/>
                <a:cs typeface="Roboto"/>
                <a:sym typeface="Roboto"/>
              </a:defRPr>
            </a:lvl2pPr>
            <a:lvl3pPr indent="0" lvl="2" rtl="0">
              <a:spcBef>
                <a:spcPts val="0"/>
              </a:spcBef>
              <a:buClr>
                <a:schemeClr val="lt1"/>
              </a:buClr>
              <a:buSzPct val="99944"/>
              <a:buFont typeface="Roboto"/>
              <a:buNone/>
              <a:defRPr sz="3598">
                <a:solidFill>
                  <a:schemeClr val="lt1"/>
                </a:solidFill>
                <a:latin typeface="Roboto"/>
                <a:ea typeface="Roboto"/>
                <a:cs typeface="Roboto"/>
                <a:sym typeface="Roboto"/>
              </a:defRPr>
            </a:lvl3pPr>
            <a:lvl4pPr indent="0" lvl="3" rtl="0">
              <a:spcBef>
                <a:spcPts val="0"/>
              </a:spcBef>
              <a:buClr>
                <a:schemeClr val="lt1"/>
              </a:buClr>
              <a:buSzPct val="99944"/>
              <a:buFont typeface="Roboto"/>
              <a:buNone/>
              <a:defRPr sz="3598">
                <a:solidFill>
                  <a:schemeClr val="lt1"/>
                </a:solidFill>
                <a:latin typeface="Roboto"/>
                <a:ea typeface="Roboto"/>
                <a:cs typeface="Roboto"/>
                <a:sym typeface="Roboto"/>
              </a:defRPr>
            </a:lvl4pPr>
            <a:lvl5pPr indent="0" lvl="4" rtl="0">
              <a:spcBef>
                <a:spcPts val="0"/>
              </a:spcBef>
              <a:buClr>
                <a:schemeClr val="lt1"/>
              </a:buClr>
              <a:buSzPct val="99944"/>
              <a:buFont typeface="Roboto"/>
              <a:buNone/>
              <a:defRPr sz="3598">
                <a:solidFill>
                  <a:schemeClr val="lt1"/>
                </a:solidFill>
                <a:latin typeface="Roboto"/>
                <a:ea typeface="Roboto"/>
                <a:cs typeface="Roboto"/>
                <a:sym typeface="Roboto"/>
              </a:defRPr>
            </a:lvl5pPr>
            <a:lvl6pPr indent="0" lvl="5" rtl="0">
              <a:spcBef>
                <a:spcPts val="0"/>
              </a:spcBef>
              <a:buClr>
                <a:schemeClr val="lt1"/>
              </a:buClr>
              <a:buSzPct val="99944"/>
              <a:buFont typeface="Roboto"/>
              <a:buNone/>
              <a:defRPr sz="3598">
                <a:solidFill>
                  <a:schemeClr val="lt1"/>
                </a:solidFill>
                <a:latin typeface="Roboto"/>
                <a:ea typeface="Roboto"/>
                <a:cs typeface="Roboto"/>
                <a:sym typeface="Roboto"/>
              </a:defRPr>
            </a:lvl6pPr>
            <a:lvl7pPr indent="0" lvl="6" rtl="0">
              <a:spcBef>
                <a:spcPts val="0"/>
              </a:spcBef>
              <a:buClr>
                <a:schemeClr val="lt1"/>
              </a:buClr>
              <a:buSzPct val="99944"/>
              <a:buFont typeface="Roboto"/>
              <a:buNone/>
              <a:defRPr sz="3598">
                <a:solidFill>
                  <a:schemeClr val="lt1"/>
                </a:solidFill>
                <a:latin typeface="Roboto"/>
                <a:ea typeface="Roboto"/>
                <a:cs typeface="Roboto"/>
                <a:sym typeface="Roboto"/>
              </a:defRPr>
            </a:lvl7pPr>
            <a:lvl8pPr indent="0" lvl="7" rtl="0">
              <a:spcBef>
                <a:spcPts val="0"/>
              </a:spcBef>
              <a:buClr>
                <a:schemeClr val="lt1"/>
              </a:buClr>
              <a:buSzPct val="99944"/>
              <a:buFont typeface="Roboto"/>
              <a:buNone/>
              <a:defRPr sz="3598">
                <a:solidFill>
                  <a:schemeClr val="lt1"/>
                </a:solidFill>
                <a:latin typeface="Roboto"/>
                <a:ea typeface="Roboto"/>
                <a:cs typeface="Roboto"/>
                <a:sym typeface="Roboto"/>
              </a:defRPr>
            </a:lvl8pPr>
            <a:lvl9pPr indent="0" lvl="8" rtl="0">
              <a:spcBef>
                <a:spcPts val="0"/>
              </a:spcBef>
              <a:buClr>
                <a:schemeClr val="lt1"/>
              </a:buClr>
              <a:buSzPct val="99944"/>
              <a:buFont typeface="Roboto"/>
              <a:buNone/>
              <a:defRPr sz="3598">
                <a:solidFill>
                  <a:schemeClr val="lt1"/>
                </a:solidFill>
                <a:latin typeface="Roboto"/>
                <a:ea typeface="Roboto"/>
                <a:cs typeface="Roboto"/>
                <a:sym typeface="Roboto"/>
              </a:defRPr>
            </a:lvl9pPr>
          </a:lstStyle>
          <a:p/>
        </p:txBody>
      </p:sp>
      <p:pic>
        <p:nvPicPr>
          <p:cNvPr descr="icon-beacon.png" id="89" name="Shape 89"/>
          <p:cNvPicPr preferRelativeResize="0"/>
          <p:nvPr/>
        </p:nvPicPr>
        <p:blipFill rotWithShape="1">
          <a:blip r:embed="rId2">
            <a:alphaModFix/>
          </a:blip>
          <a:srcRect b="0" l="0" r="0" t="0"/>
          <a:stretch/>
        </p:blipFill>
        <p:spPr>
          <a:xfrm>
            <a:off x="17040961" y="8265420"/>
            <a:ext cx="876064" cy="1661095"/>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One Column Text">
    <p:spTree>
      <p:nvGrpSpPr>
        <p:cNvPr id="90" name="Shape 90"/>
        <p:cNvGrpSpPr/>
        <p:nvPr/>
      </p:nvGrpSpPr>
      <p:grpSpPr>
        <a:xfrm>
          <a:off x="0" y="0"/>
          <a:ext cx="0" cy="0"/>
          <a:chOff x="0" y="0"/>
          <a:chExt cx="0" cy="0"/>
        </a:xfrm>
      </p:grpSpPr>
      <p:sp>
        <p:nvSpPr>
          <p:cNvPr id="91" name="Shape 91"/>
          <p:cNvSpPr txBox="1"/>
          <p:nvPr/>
        </p:nvSpPr>
        <p:spPr>
          <a:xfrm flipH="1" rot="10800000">
            <a:off x="6550356" y="50"/>
            <a:ext cx="11729707" cy="10282238"/>
          </a:xfrm>
          <a:prstGeom prst="rect">
            <a:avLst/>
          </a:prstGeom>
          <a:solidFill>
            <a:schemeClr val="accent4"/>
          </a:soli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SzPct val="100000"/>
              <a:buFont typeface="Arial"/>
              <a:buNone/>
            </a:pPr>
            <a:r>
              <a:t/>
            </a:r>
            <a:endParaRPr b="0" i="0" sz="5595" u="none" cap="none" strike="noStrike">
              <a:solidFill>
                <a:srgbClr val="000000"/>
              </a:solidFill>
              <a:latin typeface="Arial"/>
              <a:ea typeface="Arial"/>
              <a:cs typeface="Arial"/>
              <a:sym typeface="Arial"/>
            </a:endParaRPr>
          </a:p>
        </p:txBody>
      </p:sp>
      <p:sp>
        <p:nvSpPr>
          <p:cNvPr id="92" name="Shape 92"/>
          <p:cNvSpPr/>
          <p:nvPr/>
        </p:nvSpPr>
        <p:spPr>
          <a:xfrm rot="-5400000">
            <a:off x="1517790" y="5032566"/>
            <a:ext cx="10282238" cy="217106"/>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SzPct val="100000"/>
              <a:buFont typeface="Arial"/>
              <a:buNone/>
            </a:pPr>
            <a:r>
              <a:t/>
            </a:r>
            <a:endParaRPr b="0" i="0" sz="5595" u="none" cap="none" strike="noStrike">
              <a:solidFill>
                <a:srgbClr val="000000"/>
              </a:solidFill>
              <a:latin typeface="Arial"/>
              <a:ea typeface="Arial"/>
              <a:cs typeface="Arial"/>
              <a:sym typeface="Arial"/>
            </a:endParaRPr>
          </a:p>
        </p:txBody>
      </p:sp>
      <p:sp>
        <p:nvSpPr>
          <p:cNvPr id="93" name="Shape 93"/>
          <p:cNvSpPr txBox="1"/>
          <p:nvPr>
            <p:ph type="title"/>
          </p:nvPr>
        </p:nvSpPr>
        <p:spPr>
          <a:xfrm>
            <a:off x="451958" y="715270"/>
            <a:ext cx="5613563" cy="1905917"/>
          </a:xfrm>
          <a:prstGeom prst="rect">
            <a:avLst/>
          </a:prstGeom>
          <a:noFill/>
          <a:ln>
            <a:noFill/>
          </a:ln>
        </p:spPr>
        <p:txBody>
          <a:bodyPr anchorCtr="0" anchor="b" bIns="91425" lIns="91425" rIns="91425" wrap="square" tIns="91425"/>
          <a:lstStyle>
            <a:lvl1pPr indent="0" lvl="0" marL="0" marR="0" rtl="0" algn="l">
              <a:lnSpc>
                <a:spcPct val="100000"/>
              </a:lnSpc>
              <a:spcBef>
                <a:spcPts val="0"/>
              </a:spcBef>
              <a:spcAft>
                <a:spcPts val="0"/>
              </a:spcAft>
              <a:buClr>
                <a:schemeClr val="lt1"/>
              </a:buClr>
              <a:buSzPct val="99958"/>
              <a:buFont typeface="Calibri"/>
              <a:buNone/>
              <a:defRPr b="0" i="0" sz="4798" u="none" cap="none" strike="noStrike">
                <a:solidFill>
                  <a:schemeClr val="lt1"/>
                </a:solidFill>
                <a:latin typeface="Calibri"/>
                <a:ea typeface="Calibri"/>
                <a:cs typeface="Calibri"/>
                <a:sym typeface="Calibri"/>
              </a:defRPr>
            </a:lvl1pPr>
            <a:lvl2pPr indent="0" lvl="1" rtl="0">
              <a:spcBef>
                <a:spcPts val="0"/>
              </a:spcBef>
              <a:buClr>
                <a:schemeClr val="lt1"/>
              </a:buClr>
              <a:buSzPct val="99958"/>
              <a:buFont typeface="Roboto"/>
              <a:buNone/>
              <a:defRPr sz="4798">
                <a:solidFill>
                  <a:schemeClr val="lt1"/>
                </a:solidFill>
                <a:latin typeface="Roboto"/>
                <a:ea typeface="Roboto"/>
                <a:cs typeface="Roboto"/>
                <a:sym typeface="Roboto"/>
              </a:defRPr>
            </a:lvl2pPr>
            <a:lvl3pPr indent="0" lvl="2" rtl="0">
              <a:spcBef>
                <a:spcPts val="0"/>
              </a:spcBef>
              <a:buClr>
                <a:schemeClr val="lt1"/>
              </a:buClr>
              <a:buSzPct val="99958"/>
              <a:buFont typeface="Roboto"/>
              <a:buNone/>
              <a:defRPr sz="4798">
                <a:solidFill>
                  <a:schemeClr val="lt1"/>
                </a:solidFill>
                <a:latin typeface="Roboto"/>
                <a:ea typeface="Roboto"/>
                <a:cs typeface="Roboto"/>
                <a:sym typeface="Roboto"/>
              </a:defRPr>
            </a:lvl3pPr>
            <a:lvl4pPr indent="0" lvl="3" rtl="0">
              <a:spcBef>
                <a:spcPts val="0"/>
              </a:spcBef>
              <a:buClr>
                <a:schemeClr val="lt1"/>
              </a:buClr>
              <a:buSzPct val="99958"/>
              <a:buFont typeface="Roboto"/>
              <a:buNone/>
              <a:defRPr sz="4798">
                <a:solidFill>
                  <a:schemeClr val="lt1"/>
                </a:solidFill>
                <a:latin typeface="Roboto"/>
                <a:ea typeface="Roboto"/>
                <a:cs typeface="Roboto"/>
                <a:sym typeface="Roboto"/>
              </a:defRPr>
            </a:lvl4pPr>
            <a:lvl5pPr indent="0" lvl="4" rtl="0">
              <a:spcBef>
                <a:spcPts val="0"/>
              </a:spcBef>
              <a:buClr>
                <a:schemeClr val="lt1"/>
              </a:buClr>
              <a:buSzPct val="99958"/>
              <a:buFont typeface="Roboto"/>
              <a:buNone/>
              <a:defRPr sz="4798">
                <a:solidFill>
                  <a:schemeClr val="lt1"/>
                </a:solidFill>
                <a:latin typeface="Roboto"/>
                <a:ea typeface="Roboto"/>
                <a:cs typeface="Roboto"/>
                <a:sym typeface="Roboto"/>
              </a:defRPr>
            </a:lvl5pPr>
            <a:lvl6pPr indent="0" lvl="5" rtl="0">
              <a:spcBef>
                <a:spcPts val="0"/>
              </a:spcBef>
              <a:buClr>
                <a:schemeClr val="lt1"/>
              </a:buClr>
              <a:buSzPct val="99958"/>
              <a:buFont typeface="Roboto"/>
              <a:buNone/>
              <a:defRPr sz="4798">
                <a:solidFill>
                  <a:schemeClr val="lt1"/>
                </a:solidFill>
                <a:latin typeface="Roboto"/>
                <a:ea typeface="Roboto"/>
                <a:cs typeface="Roboto"/>
                <a:sym typeface="Roboto"/>
              </a:defRPr>
            </a:lvl6pPr>
            <a:lvl7pPr indent="0" lvl="6" rtl="0">
              <a:spcBef>
                <a:spcPts val="0"/>
              </a:spcBef>
              <a:buClr>
                <a:schemeClr val="lt1"/>
              </a:buClr>
              <a:buSzPct val="99958"/>
              <a:buFont typeface="Roboto"/>
              <a:buNone/>
              <a:defRPr sz="4798">
                <a:solidFill>
                  <a:schemeClr val="lt1"/>
                </a:solidFill>
                <a:latin typeface="Roboto"/>
                <a:ea typeface="Roboto"/>
                <a:cs typeface="Roboto"/>
                <a:sym typeface="Roboto"/>
              </a:defRPr>
            </a:lvl7pPr>
            <a:lvl8pPr indent="0" lvl="7" rtl="0">
              <a:spcBef>
                <a:spcPts val="0"/>
              </a:spcBef>
              <a:buClr>
                <a:schemeClr val="lt1"/>
              </a:buClr>
              <a:buSzPct val="99958"/>
              <a:buFont typeface="Roboto"/>
              <a:buNone/>
              <a:defRPr sz="4798">
                <a:solidFill>
                  <a:schemeClr val="lt1"/>
                </a:solidFill>
                <a:latin typeface="Roboto"/>
                <a:ea typeface="Roboto"/>
                <a:cs typeface="Roboto"/>
                <a:sym typeface="Roboto"/>
              </a:defRPr>
            </a:lvl8pPr>
            <a:lvl9pPr indent="0" lvl="8" rtl="0">
              <a:spcBef>
                <a:spcPts val="0"/>
              </a:spcBef>
              <a:buClr>
                <a:schemeClr val="lt1"/>
              </a:buClr>
              <a:buSzPct val="99958"/>
              <a:buFont typeface="Roboto"/>
              <a:buNone/>
              <a:defRPr sz="4798">
                <a:solidFill>
                  <a:schemeClr val="lt1"/>
                </a:solidFill>
                <a:latin typeface="Roboto"/>
                <a:ea typeface="Roboto"/>
                <a:cs typeface="Roboto"/>
                <a:sym typeface="Roboto"/>
              </a:defRPr>
            </a:lvl9pPr>
          </a:lstStyle>
          <a:p/>
        </p:txBody>
      </p:sp>
      <p:sp>
        <p:nvSpPr>
          <p:cNvPr id="94" name="Shape 94"/>
          <p:cNvSpPr txBox="1"/>
          <p:nvPr>
            <p:ph idx="1" type="body"/>
          </p:nvPr>
        </p:nvSpPr>
        <p:spPr>
          <a:xfrm>
            <a:off x="451954" y="2930244"/>
            <a:ext cx="5613563" cy="6324071"/>
          </a:xfrm>
          <a:prstGeom prst="rect">
            <a:avLst/>
          </a:prstGeom>
          <a:noFill/>
          <a:ln>
            <a:noFill/>
          </a:ln>
        </p:spPr>
        <p:txBody>
          <a:bodyPr anchorCtr="0" anchor="t" bIns="91425" lIns="91425" rIns="91425" wrap="square" tIns="91425"/>
          <a:lstStyle>
            <a:lvl1pPr indent="0" lvl="0" marL="0" marR="0" rtl="0" algn="l">
              <a:lnSpc>
                <a:spcPct val="115000"/>
              </a:lnSpc>
              <a:spcBef>
                <a:spcPts val="0"/>
              </a:spcBef>
              <a:spcAft>
                <a:spcPts val="1600"/>
              </a:spcAft>
              <a:buClr>
                <a:schemeClr val="lt1"/>
              </a:buClr>
              <a:buSzPct val="100000"/>
              <a:buFont typeface="Calibri"/>
              <a:buNone/>
              <a:defRPr b="0" i="0" sz="1800" u="none" cap="none" strike="noStrike">
                <a:solidFill>
                  <a:schemeClr val="lt1"/>
                </a:solidFill>
                <a:latin typeface="Calibri"/>
                <a:ea typeface="Calibri"/>
                <a:cs typeface="Calibri"/>
                <a:sym typeface="Calibri"/>
              </a:defRPr>
            </a:lvl1pPr>
            <a:lvl2pPr indent="0" lvl="1" marL="0" marR="0" rtl="0" algn="l">
              <a:lnSpc>
                <a:spcPct val="115000"/>
              </a:lnSpc>
              <a:spcBef>
                <a:spcPts val="0"/>
              </a:spcBef>
              <a:spcAft>
                <a:spcPts val="1600"/>
              </a:spcAft>
              <a:buClr>
                <a:schemeClr val="lt1"/>
              </a:buClr>
              <a:buSzPct val="99968"/>
              <a:buFont typeface="Calibri"/>
              <a:buNone/>
              <a:defRPr b="0" i="0" sz="3199" u="none" cap="none" strike="noStrike">
                <a:solidFill>
                  <a:schemeClr val="lt1"/>
                </a:solidFill>
                <a:latin typeface="Calibri"/>
                <a:ea typeface="Calibri"/>
                <a:cs typeface="Calibri"/>
                <a:sym typeface="Calibri"/>
              </a:defRPr>
            </a:lvl2pPr>
            <a:lvl3pPr indent="0" lvl="2" marL="0" marR="0" rtl="0" algn="l">
              <a:lnSpc>
                <a:spcPct val="115000"/>
              </a:lnSpc>
              <a:spcBef>
                <a:spcPts val="0"/>
              </a:spcBef>
              <a:spcAft>
                <a:spcPts val="1600"/>
              </a:spcAft>
              <a:buClr>
                <a:schemeClr val="lt1"/>
              </a:buClr>
              <a:buSzPct val="99964"/>
              <a:buFont typeface="Calibri"/>
              <a:buNone/>
              <a:defRPr b="0" i="0" sz="2799" u="none" cap="none" strike="noStrike">
                <a:solidFill>
                  <a:schemeClr val="lt1"/>
                </a:solidFill>
                <a:latin typeface="Calibri"/>
                <a:ea typeface="Calibri"/>
                <a:cs typeface="Calibri"/>
                <a:sym typeface="Calibri"/>
              </a:defRPr>
            </a:lvl3pPr>
            <a:lvl4pPr indent="0" lvl="3" marL="0" marR="0" rtl="0" algn="l">
              <a:lnSpc>
                <a:spcPct val="115000"/>
              </a:lnSpc>
              <a:spcBef>
                <a:spcPts val="0"/>
              </a:spcBef>
              <a:spcAft>
                <a:spcPts val="1600"/>
              </a:spcAft>
              <a:buClr>
                <a:schemeClr val="lt1"/>
              </a:buClr>
              <a:buSzPct val="99958"/>
              <a:buFont typeface="Calibri"/>
              <a:buNone/>
              <a:defRPr b="0" i="0" sz="2399" u="none" cap="none" strike="noStrike">
                <a:solidFill>
                  <a:schemeClr val="lt1"/>
                </a:solidFill>
                <a:latin typeface="Calibri"/>
                <a:ea typeface="Calibri"/>
                <a:cs typeface="Calibri"/>
                <a:sym typeface="Calibri"/>
              </a:defRPr>
            </a:lvl4pPr>
            <a:lvl5pPr indent="0" lvl="4" marL="0" marR="0" rtl="0" algn="l">
              <a:lnSpc>
                <a:spcPct val="115000"/>
              </a:lnSpc>
              <a:spcBef>
                <a:spcPts val="0"/>
              </a:spcBef>
              <a:spcAft>
                <a:spcPts val="1600"/>
              </a:spcAft>
              <a:buClr>
                <a:schemeClr val="lt1"/>
              </a:buClr>
              <a:buSzPct val="99958"/>
              <a:buFont typeface="Calibri"/>
              <a:buNone/>
              <a:defRPr b="0" i="0" sz="2399" u="none" cap="none" strike="noStrike">
                <a:solidFill>
                  <a:schemeClr val="lt1"/>
                </a:solidFill>
                <a:latin typeface="Calibri"/>
                <a:ea typeface="Calibri"/>
                <a:cs typeface="Calibri"/>
                <a:sym typeface="Calibri"/>
              </a:defRPr>
            </a:lvl5pPr>
            <a:lvl6pPr indent="0" lvl="5" marL="0" marR="0" rtl="0" algn="l">
              <a:lnSpc>
                <a:spcPct val="115000"/>
              </a:lnSpc>
              <a:spcBef>
                <a:spcPts val="0"/>
              </a:spcBef>
              <a:spcAft>
                <a:spcPts val="1600"/>
              </a:spcAft>
              <a:buClr>
                <a:schemeClr val="lt1"/>
              </a:buClr>
              <a:buSzPct val="99958"/>
              <a:buFont typeface="Calibri"/>
              <a:buNone/>
              <a:defRPr b="0" i="0" sz="2399" u="none" cap="none" strike="noStrike">
                <a:solidFill>
                  <a:schemeClr val="lt1"/>
                </a:solidFill>
                <a:latin typeface="Calibri"/>
                <a:ea typeface="Calibri"/>
                <a:cs typeface="Calibri"/>
                <a:sym typeface="Calibri"/>
              </a:defRPr>
            </a:lvl6pPr>
            <a:lvl7pPr indent="0" lvl="6" marL="0" marR="0" rtl="0" algn="l">
              <a:lnSpc>
                <a:spcPct val="115000"/>
              </a:lnSpc>
              <a:spcBef>
                <a:spcPts val="0"/>
              </a:spcBef>
              <a:spcAft>
                <a:spcPts val="1600"/>
              </a:spcAft>
              <a:buClr>
                <a:schemeClr val="lt1"/>
              </a:buClr>
              <a:buSzPct val="99958"/>
              <a:buFont typeface="Calibri"/>
              <a:buNone/>
              <a:defRPr b="0" i="0" sz="2399" u="none" cap="none" strike="noStrike">
                <a:solidFill>
                  <a:schemeClr val="lt1"/>
                </a:solidFill>
                <a:latin typeface="Calibri"/>
                <a:ea typeface="Calibri"/>
                <a:cs typeface="Calibri"/>
                <a:sym typeface="Calibri"/>
              </a:defRPr>
            </a:lvl7pPr>
            <a:lvl8pPr indent="0" lvl="7" marL="0" marR="0" rtl="0" algn="l">
              <a:lnSpc>
                <a:spcPct val="115000"/>
              </a:lnSpc>
              <a:spcBef>
                <a:spcPts val="0"/>
              </a:spcBef>
              <a:spcAft>
                <a:spcPts val="1600"/>
              </a:spcAft>
              <a:buClr>
                <a:schemeClr val="lt1"/>
              </a:buClr>
              <a:buSzPct val="99958"/>
              <a:buFont typeface="Calibri"/>
              <a:buNone/>
              <a:defRPr b="0" i="0" sz="2399" u="none" cap="none" strike="noStrike">
                <a:solidFill>
                  <a:schemeClr val="lt1"/>
                </a:solidFill>
                <a:latin typeface="Calibri"/>
                <a:ea typeface="Calibri"/>
                <a:cs typeface="Calibri"/>
                <a:sym typeface="Calibri"/>
              </a:defRPr>
            </a:lvl8pPr>
            <a:lvl9pPr indent="0" lvl="8" marL="0" marR="0" rtl="0" algn="l">
              <a:lnSpc>
                <a:spcPct val="115000"/>
              </a:lnSpc>
              <a:spcBef>
                <a:spcPts val="0"/>
              </a:spcBef>
              <a:spcAft>
                <a:spcPts val="1600"/>
              </a:spcAft>
              <a:buClr>
                <a:schemeClr val="lt1"/>
              </a:buClr>
              <a:buSzPct val="99958"/>
              <a:buFont typeface="Calibri"/>
              <a:buNone/>
              <a:defRPr b="0" i="0" sz="2399" u="none" cap="none" strike="noStrike">
                <a:solidFill>
                  <a:schemeClr val="lt1"/>
                </a:solidFill>
                <a:latin typeface="Calibri"/>
                <a:ea typeface="Calibri"/>
                <a:cs typeface="Calibri"/>
                <a:sym typeface="Calibri"/>
              </a:defRPr>
            </a:lvl9pPr>
          </a:lstStyle>
          <a:p/>
        </p:txBody>
      </p:sp>
      <p:pic>
        <p:nvPicPr>
          <p:cNvPr descr="icon-beacon.png" id="95" name="Shape 95"/>
          <p:cNvPicPr preferRelativeResize="0"/>
          <p:nvPr/>
        </p:nvPicPr>
        <p:blipFill rotWithShape="1">
          <a:blip r:embed="rId2">
            <a:alphaModFix/>
          </a:blip>
          <a:srcRect b="0" l="0" r="0" t="0"/>
          <a:stretch/>
        </p:blipFill>
        <p:spPr>
          <a:xfrm>
            <a:off x="17040961" y="8265420"/>
            <a:ext cx="876064" cy="1661095"/>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ain Point">
    <p:spTree>
      <p:nvGrpSpPr>
        <p:cNvPr id="96" name="Shape 96"/>
        <p:cNvGrpSpPr/>
        <p:nvPr/>
      </p:nvGrpSpPr>
      <p:grpSpPr>
        <a:xfrm>
          <a:off x="0" y="0"/>
          <a:ext cx="0" cy="0"/>
          <a:chOff x="0" y="0"/>
          <a:chExt cx="0" cy="0"/>
        </a:xfrm>
      </p:grpSpPr>
      <p:sp>
        <p:nvSpPr>
          <p:cNvPr id="97" name="Shape 97"/>
          <p:cNvSpPr txBox="1"/>
          <p:nvPr>
            <p:ph type="title"/>
          </p:nvPr>
        </p:nvSpPr>
        <p:spPr>
          <a:xfrm>
            <a:off x="980075" y="976049"/>
            <a:ext cx="16061026" cy="8177813"/>
          </a:xfrm>
          <a:prstGeom prst="rect">
            <a:avLst/>
          </a:prstGeom>
          <a:noFill/>
          <a:ln>
            <a:noFill/>
          </a:ln>
        </p:spPr>
        <p:txBody>
          <a:bodyPr anchorCtr="0" anchor="ctr" bIns="91425" lIns="91425" rIns="91425" wrap="square" tIns="91425"/>
          <a:lstStyle>
            <a:lvl1pPr indent="0" lvl="0" marL="0" marR="0" rtl="0" algn="l">
              <a:lnSpc>
                <a:spcPct val="100000"/>
              </a:lnSpc>
              <a:spcBef>
                <a:spcPts val="0"/>
              </a:spcBef>
              <a:spcAft>
                <a:spcPts val="0"/>
              </a:spcAft>
              <a:buClr>
                <a:schemeClr val="lt1"/>
              </a:buClr>
              <a:buSzPct val="99958"/>
              <a:buFont typeface="Calibri"/>
              <a:buNone/>
              <a:defRPr b="0" i="0" sz="11995" u="none" cap="none" strike="noStrike">
                <a:solidFill>
                  <a:schemeClr val="lt1"/>
                </a:solidFill>
                <a:latin typeface="Calibri"/>
                <a:ea typeface="Calibri"/>
                <a:cs typeface="Calibri"/>
                <a:sym typeface="Calibri"/>
              </a:defRPr>
            </a:lvl1pPr>
            <a:lvl2pPr indent="0" lvl="1" rtl="0">
              <a:spcBef>
                <a:spcPts val="0"/>
              </a:spcBef>
              <a:buClr>
                <a:schemeClr val="lt1"/>
              </a:buClr>
              <a:buSzPct val="99958"/>
              <a:buFont typeface="Roboto"/>
              <a:buNone/>
              <a:defRPr sz="11995">
                <a:solidFill>
                  <a:schemeClr val="lt1"/>
                </a:solidFill>
                <a:latin typeface="Roboto"/>
                <a:ea typeface="Roboto"/>
                <a:cs typeface="Roboto"/>
                <a:sym typeface="Roboto"/>
              </a:defRPr>
            </a:lvl2pPr>
            <a:lvl3pPr indent="0" lvl="2" rtl="0">
              <a:spcBef>
                <a:spcPts val="0"/>
              </a:spcBef>
              <a:buClr>
                <a:schemeClr val="lt1"/>
              </a:buClr>
              <a:buSzPct val="99958"/>
              <a:buFont typeface="Roboto"/>
              <a:buNone/>
              <a:defRPr sz="11995">
                <a:solidFill>
                  <a:schemeClr val="lt1"/>
                </a:solidFill>
                <a:latin typeface="Roboto"/>
                <a:ea typeface="Roboto"/>
                <a:cs typeface="Roboto"/>
                <a:sym typeface="Roboto"/>
              </a:defRPr>
            </a:lvl3pPr>
            <a:lvl4pPr indent="0" lvl="3" rtl="0">
              <a:spcBef>
                <a:spcPts val="0"/>
              </a:spcBef>
              <a:buClr>
                <a:schemeClr val="lt1"/>
              </a:buClr>
              <a:buSzPct val="99958"/>
              <a:buFont typeface="Roboto"/>
              <a:buNone/>
              <a:defRPr sz="11995">
                <a:solidFill>
                  <a:schemeClr val="lt1"/>
                </a:solidFill>
                <a:latin typeface="Roboto"/>
                <a:ea typeface="Roboto"/>
                <a:cs typeface="Roboto"/>
                <a:sym typeface="Roboto"/>
              </a:defRPr>
            </a:lvl4pPr>
            <a:lvl5pPr indent="0" lvl="4" rtl="0">
              <a:spcBef>
                <a:spcPts val="0"/>
              </a:spcBef>
              <a:buClr>
                <a:schemeClr val="lt1"/>
              </a:buClr>
              <a:buSzPct val="99958"/>
              <a:buFont typeface="Roboto"/>
              <a:buNone/>
              <a:defRPr sz="11995">
                <a:solidFill>
                  <a:schemeClr val="lt1"/>
                </a:solidFill>
                <a:latin typeface="Roboto"/>
                <a:ea typeface="Roboto"/>
                <a:cs typeface="Roboto"/>
                <a:sym typeface="Roboto"/>
              </a:defRPr>
            </a:lvl5pPr>
            <a:lvl6pPr indent="0" lvl="5" rtl="0">
              <a:spcBef>
                <a:spcPts val="0"/>
              </a:spcBef>
              <a:buClr>
                <a:schemeClr val="lt1"/>
              </a:buClr>
              <a:buSzPct val="99958"/>
              <a:buFont typeface="Roboto"/>
              <a:buNone/>
              <a:defRPr sz="11995">
                <a:solidFill>
                  <a:schemeClr val="lt1"/>
                </a:solidFill>
                <a:latin typeface="Roboto"/>
                <a:ea typeface="Roboto"/>
                <a:cs typeface="Roboto"/>
                <a:sym typeface="Roboto"/>
              </a:defRPr>
            </a:lvl6pPr>
            <a:lvl7pPr indent="0" lvl="6" rtl="0">
              <a:spcBef>
                <a:spcPts val="0"/>
              </a:spcBef>
              <a:buClr>
                <a:schemeClr val="lt1"/>
              </a:buClr>
              <a:buSzPct val="99958"/>
              <a:buFont typeface="Roboto"/>
              <a:buNone/>
              <a:defRPr sz="11995">
                <a:solidFill>
                  <a:schemeClr val="lt1"/>
                </a:solidFill>
                <a:latin typeface="Roboto"/>
                <a:ea typeface="Roboto"/>
                <a:cs typeface="Roboto"/>
                <a:sym typeface="Roboto"/>
              </a:defRPr>
            </a:lvl7pPr>
            <a:lvl8pPr indent="0" lvl="7" rtl="0">
              <a:spcBef>
                <a:spcPts val="0"/>
              </a:spcBef>
              <a:buClr>
                <a:schemeClr val="lt1"/>
              </a:buClr>
              <a:buSzPct val="99958"/>
              <a:buFont typeface="Roboto"/>
              <a:buNone/>
              <a:defRPr sz="11995">
                <a:solidFill>
                  <a:schemeClr val="lt1"/>
                </a:solidFill>
                <a:latin typeface="Roboto"/>
                <a:ea typeface="Roboto"/>
                <a:cs typeface="Roboto"/>
                <a:sym typeface="Roboto"/>
              </a:defRPr>
            </a:lvl8pPr>
            <a:lvl9pPr indent="0" lvl="8" rtl="0">
              <a:spcBef>
                <a:spcPts val="0"/>
              </a:spcBef>
              <a:buClr>
                <a:schemeClr val="lt1"/>
              </a:buClr>
              <a:buSzPct val="99958"/>
              <a:buFont typeface="Roboto"/>
              <a:buNone/>
              <a:defRPr sz="11995">
                <a:solidFill>
                  <a:schemeClr val="lt1"/>
                </a:solidFill>
                <a:latin typeface="Roboto"/>
                <a:ea typeface="Roboto"/>
                <a:cs typeface="Roboto"/>
                <a:sym typeface="Roboto"/>
              </a:defRPr>
            </a:lvl9pPr>
          </a:lstStyle>
          <a:p/>
        </p:txBody>
      </p:sp>
      <p:pic>
        <p:nvPicPr>
          <p:cNvPr descr="icon-white.png" id="98" name="Shape 98"/>
          <p:cNvPicPr preferRelativeResize="0"/>
          <p:nvPr/>
        </p:nvPicPr>
        <p:blipFill rotWithShape="1">
          <a:blip r:embed="rId2">
            <a:alphaModFix/>
          </a:blip>
          <a:srcRect b="0" l="0" r="0" t="0"/>
          <a:stretch/>
        </p:blipFill>
        <p:spPr>
          <a:xfrm>
            <a:off x="17040961" y="8265420"/>
            <a:ext cx="876064" cy="1661095"/>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plit Summary">
    <p:spTree>
      <p:nvGrpSpPr>
        <p:cNvPr id="99" name="Shape 99"/>
        <p:cNvGrpSpPr/>
        <p:nvPr/>
      </p:nvGrpSpPr>
      <p:grpSpPr>
        <a:xfrm>
          <a:off x="0" y="0"/>
          <a:ext cx="0" cy="0"/>
          <a:chOff x="0" y="0"/>
          <a:chExt cx="0" cy="0"/>
        </a:xfrm>
      </p:grpSpPr>
      <p:sp>
        <p:nvSpPr>
          <p:cNvPr id="100" name="Shape 100"/>
          <p:cNvSpPr/>
          <p:nvPr/>
        </p:nvSpPr>
        <p:spPr>
          <a:xfrm flipH="1">
            <a:off x="0" y="0"/>
            <a:ext cx="9140032" cy="10282238"/>
          </a:xfrm>
          <a:prstGeom prst="rect">
            <a:avLst/>
          </a:prstGeom>
          <a:solidFill>
            <a:schemeClr val="accent4"/>
          </a:soli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SzPct val="100000"/>
              <a:buFont typeface="Arial"/>
              <a:buNone/>
            </a:pPr>
            <a:r>
              <a:t/>
            </a:r>
            <a:endParaRPr b="0" i="0" sz="5595" u="none" cap="none" strike="noStrike">
              <a:solidFill>
                <a:srgbClr val="000000"/>
              </a:solidFill>
              <a:latin typeface="Arial"/>
              <a:ea typeface="Arial"/>
              <a:cs typeface="Arial"/>
              <a:sym typeface="Arial"/>
            </a:endParaRPr>
          </a:p>
        </p:txBody>
      </p:sp>
      <p:sp>
        <p:nvSpPr>
          <p:cNvPr id="101" name="Shape 101"/>
          <p:cNvSpPr/>
          <p:nvPr/>
        </p:nvSpPr>
        <p:spPr>
          <a:xfrm rot="5400000">
            <a:off x="3891310" y="5033166"/>
            <a:ext cx="10281039" cy="217106"/>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SzPct val="100000"/>
              <a:buFont typeface="Arial"/>
              <a:buNone/>
            </a:pPr>
            <a:r>
              <a:t/>
            </a:r>
            <a:endParaRPr b="0" i="0" sz="5595" u="none" cap="none" strike="noStrike">
              <a:solidFill>
                <a:srgbClr val="000000"/>
              </a:solidFill>
              <a:latin typeface="Arial"/>
              <a:ea typeface="Arial"/>
              <a:cs typeface="Arial"/>
              <a:sym typeface="Arial"/>
            </a:endParaRPr>
          </a:p>
        </p:txBody>
      </p:sp>
      <p:sp>
        <p:nvSpPr>
          <p:cNvPr id="102" name="Shape 102"/>
          <p:cNvSpPr txBox="1"/>
          <p:nvPr>
            <p:ph type="title"/>
          </p:nvPr>
        </p:nvSpPr>
        <p:spPr>
          <a:xfrm>
            <a:off x="530769" y="2465208"/>
            <a:ext cx="8086889" cy="2963228"/>
          </a:xfrm>
          <a:prstGeom prst="rect">
            <a:avLst/>
          </a:prstGeom>
          <a:noFill/>
          <a:ln>
            <a:noFill/>
          </a:ln>
        </p:spPr>
        <p:txBody>
          <a:bodyPr anchorCtr="0" anchor="b" bIns="91425" lIns="91425" rIns="91425" wrap="square" tIns="91425"/>
          <a:lstStyle>
            <a:lvl1pPr indent="0" lvl="0" marL="0" marR="0" rtl="0" algn="ctr">
              <a:lnSpc>
                <a:spcPct val="100000"/>
              </a:lnSpc>
              <a:spcBef>
                <a:spcPts val="0"/>
              </a:spcBef>
              <a:spcAft>
                <a:spcPts val="0"/>
              </a:spcAft>
              <a:buClr>
                <a:srgbClr val="434343"/>
              </a:buClr>
              <a:buSzPct val="99952"/>
              <a:buFont typeface="Calibri"/>
              <a:buNone/>
              <a:defRPr b="0" i="0" sz="8396" u="none" cap="none" strike="noStrike">
                <a:solidFill>
                  <a:srgbClr val="434343"/>
                </a:solidFill>
                <a:latin typeface="Calibri"/>
                <a:ea typeface="Calibri"/>
                <a:cs typeface="Calibri"/>
                <a:sym typeface="Calibri"/>
              </a:defRPr>
            </a:lvl1pPr>
            <a:lvl2pPr indent="0" lvl="1" rtl="0" algn="ctr">
              <a:spcBef>
                <a:spcPts val="0"/>
              </a:spcBef>
              <a:buClr>
                <a:schemeClr val="dk2"/>
              </a:buClr>
              <a:buSzPct val="99952"/>
              <a:buFont typeface="Roboto"/>
              <a:buNone/>
              <a:defRPr sz="8396">
                <a:solidFill>
                  <a:schemeClr val="dk2"/>
                </a:solidFill>
                <a:latin typeface="Roboto"/>
                <a:ea typeface="Roboto"/>
                <a:cs typeface="Roboto"/>
                <a:sym typeface="Roboto"/>
              </a:defRPr>
            </a:lvl2pPr>
            <a:lvl3pPr indent="0" lvl="2" rtl="0" algn="ctr">
              <a:spcBef>
                <a:spcPts val="0"/>
              </a:spcBef>
              <a:buClr>
                <a:schemeClr val="dk2"/>
              </a:buClr>
              <a:buSzPct val="99952"/>
              <a:buFont typeface="Roboto"/>
              <a:buNone/>
              <a:defRPr sz="8396">
                <a:solidFill>
                  <a:schemeClr val="dk2"/>
                </a:solidFill>
                <a:latin typeface="Roboto"/>
                <a:ea typeface="Roboto"/>
                <a:cs typeface="Roboto"/>
                <a:sym typeface="Roboto"/>
              </a:defRPr>
            </a:lvl3pPr>
            <a:lvl4pPr indent="0" lvl="3" rtl="0" algn="ctr">
              <a:spcBef>
                <a:spcPts val="0"/>
              </a:spcBef>
              <a:buClr>
                <a:schemeClr val="dk2"/>
              </a:buClr>
              <a:buSzPct val="99952"/>
              <a:buFont typeface="Roboto"/>
              <a:buNone/>
              <a:defRPr sz="8396">
                <a:solidFill>
                  <a:schemeClr val="dk2"/>
                </a:solidFill>
                <a:latin typeface="Roboto"/>
                <a:ea typeface="Roboto"/>
                <a:cs typeface="Roboto"/>
                <a:sym typeface="Roboto"/>
              </a:defRPr>
            </a:lvl4pPr>
            <a:lvl5pPr indent="0" lvl="4" rtl="0" algn="ctr">
              <a:spcBef>
                <a:spcPts val="0"/>
              </a:spcBef>
              <a:buClr>
                <a:schemeClr val="dk2"/>
              </a:buClr>
              <a:buSzPct val="99952"/>
              <a:buFont typeface="Roboto"/>
              <a:buNone/>
              <a:defRPr sz="8396">
                <a:solidFill>
                  <a:schemeClr val="dk2"/>
                </a:solidFill>
                <a:latin typeface="Roboto"/>
                <a:ea typeface="Roboto"/>
                <a:cs typeface="Roboto"/>
                <a:sym typeface="Roboto"/>
              </a:defRPr>
            </a:lvl5pPr>
            <a:lvl6pPr indent="0" lvl="5" rtl="0" algn="ctr">
              <a:spcBef>
                <a:spcPts val="0"/>
              </a:spcBef>
              <a:buClr>
                <a:schemeClr val="dk2"/>
              </a:buClr>
              <a:buSzPct val="99952"/>
              <a:buFont typeface="Roboto"/>
              <a:buNone/>
              <a:defRPr sz="8396">
                <a:solidFill>
                  <a:schemeClr val="dk2"/>
                </a:solidFill>
                <a:latin typeface="Roboto"/>
                <a:ea typeface="Roboto"/>
                <a:cs typeface="Roboto"/>
                <a:sym typeface="Roboto"/>
              </a:defRPr>
            </a:lvl6pPr>
            <a:lvl7pPr indent="0" lvl="6" rtl="0" algn="ctr">
              <a:spcBef>
                <a:spcPts val="0"/>
              </a:spcBef>
              <a:buClr>
                <a:schemeClr val="dk2"/>
              </a:buClr>
              <a:buSzPct val="99952"/>
              <a:buFont typeface="Roboto"/>
              <a:buNone/>
              <a:defRPr sz="8396">
                <a:solidFill>
                  <a:schemeClr val="dk2"/>
                </a:solidFill>
                <a:latin typeface="Roboto"/>
                <a:ea typeface="Roboto"/>
                <a:cs typeface="Roboto"/>
                <a:sym typeface="Roboto"/>
              </a:defRPr>
            </a:lvl7pPr>
            <a:lvl8pPr indent="0" lvl="7" rtl="0" algn="ctr">
              <a:spcBef>
                <a:spcPts val="0"/>
              </a:spcBef>
              <a:buClr>
                <a:schemeClr val="dk2"/>
              </a:buClr>
              <a:buSzPct val="99952"/>
              <a:buFont typeface="Roboto"/>
              <a:buNone/>
              <a:defRPr sz="8396">
                <a:solidFill>
                  <a:schemeClr val="dk2"/>
                </a:solidFill>
                <a:latin typeface="Roboto"/>
                <a:ea typeface="Roboto"/>
                <a:cs typeface="Roboto"/>
                <a:sym typeface="Roboto"/>
              </a:defRPr>
            </a:lvl8pPr>
            <a:lvl9pPr indent="0" lvl="8" rtl="0" algn="ctr">
              <a:spcBef>
                <a:spcPts val="0"/>
              </a:spcBef>
              <a:buClr>
                <a:schemeClr val="dk2"/>
              </a:buClr>
              <a:buSzPct val="99952"/>
              <a:buFont typeface="Roboto"/>
              <a:buNone/>
              <a:defRPr sz="8396">
                <a:solidFill>
                  <a:schemeClr val="dk2"/>
                </a:solidFill>
                <a:latin typeface="Roboto"/>
                <a:ea typeface="Roboto"/>
                <a:cs typeface="Roboto"/>
                <a:sym typeface="Roboto"/>
              </a:defRPr>
            </a:lvl9pPr>
          </a:lstStyle>
          <a:p/>
        </p:txBody>
      </p:sp>
      <p:sp>
        <p:nvSpPr>
          <p:cNvPr id="103" name="Shape 103"/>
          <p:cNvSpPr txBox="1"/>
          <p:nvPr>
            <p:ph idx="1" type="subTitle"/>
          </p:nvPr>
        </p:nvSpPr>
        <p:spPr>
          <a:xfrm>
            <a:off x="530769" y="5556360"/>
            <a:ext cx="8086889" cy="2469055"/>
          </a:xfrm>
          <a:prstGeom prst="rect">
            <a:avLst/>
          </a:prstGeom>
          <a:noFill/>
          <a:ln>
            <a:noFill/>
          </a:ln>
        </p:spPr>
        <p:txBody>
          <a:bodyPr anchorCtr="0" anchor="t" bIns="91425" lIns="91425" rIns="91425" wrap="square" tIns="91425"/>
          <a:lstStyle>
            <a:lvl1pPr indent="0" lvl="0" marL="0" marR="0" rtl="0" algn="ctr">
              <a:lnSpc>
                <a:spcPct val="100000"/>
              </a:lnSpc>
              <a:spcBef>
                <a:spcPts val="0"/>
              </a:spcBef>
              <a:spcAft>
                <a:spcPts val="0"/>
              </a:spcAft>
              <a:buClr>
                <a:schemeClr val="lt2"/>
              </a:buClr>
              <a:buSzPct val="99952"/>
              <a:buFont typeface="Calibri"/>
              <a:buNone/>
              <a:defRPr b="0" i="0" sz="4198" u="none" cap="none" strike="noStrike">
                <a:solidFill>
                  <a:schemeClr val="lt2"/>
                </a:solidFill>
                <a:latin typeface="Calibri"/>
                <a:ea typeface="Calibri"/>
                <a:cs typeface="Calibri"/>
                <a:sym typeface="Calibri"/>
              </a:defRPr>
            </a:lvl1pPr>
            <a:lvl2pPr indent="0" lvl="1" marL="0" marR="0" rtl="0" algn="ctr">
              <a:lnSpc>
                <a:spcPct val="100000"/>
              </a:lnSpc>
              <a:spcBef>
                <a:spcPts val="0"/>
              </a:spcBef>
              <a:spcAft>
                <a:spcPts val="0"/>
              </a:spcAft>
              <a:buClr>
                <a:schemeClr val="lt2"/>
              </a:buClr>
              <a:buSzPct val="99952"/>
              <a:buFont typeface="Calibri"/>
              <a:buNone/>
              <a:defRPr b="0" i="0" sz="4198" u="none" cap="none" strike="noStrike">
                <a:solidFill>
                  <a:schemeClr val="lt2"/>
                </a:solidFill>
                <a:latin typeface="Calibri"/>
                <a:ea typeface="Calibri"/>
                <a:cs typeface="Calibri"/>
                <a:sym typeface="Calibri"/>
              </a:defRPr>
            </a:lvl2pPr>
            <a:lvl3pPr indent="0" lvl="2" marL="0" marR="0" rtl="0" algn="ctr">
              <a:lnSpc>
                <a:spcPct val="100000"/>
              </a:lnSpc>
              <a:spcBef>
                <a:spcPts val="0"/>
              </a:spcBef>
              <a:spcAft>
                <a:spcPts val="0"/>
              </a:spcAft>
              <a:buClr>
                <a:schemeClr val="lt2"/>
              </a:buClr>
              <a:buSzPct val="99952"/>
              <a:buFont typeface="Calibri"/>
              <a:buNone/>
              <a:defRPr b="0" i="0" sz="4198" u="none" cap="none" strike="noStrike">
                <a:solidFill>
                  <a:schemeClr val="lt2"/>
                </a:solidFill>
                <a:latin typeface="Calibri"/>
                <a:ea typeface="Calibri"/>
                <a:cs typeface="Calibri"/>
                <a:sym typeface="Calibri"/>
              </a:defRPr>
            </a:lvl3pPr>
            <a:lvl4pPr indent="0" lvl="3" marL="0" marR="0" rtl="0" algn="ctr">
              <a:lnSpc>
                <a:spcPct val="100000"/>
              </a:lnSpc>
              <a:spcBef>
                <a:spcPts val="0"/>
              </a:spcBef>
              <a:spcAft>
                <a:spcPts val="0"/>
              </a:spcAft>
              <a:buClr>
                <a:schemeClr val="lt2"/>
              </a:buClr>
              <a:buSzPct val="99952"/>
              <a:buFont typeface="Calibri"/>
              <a:buNone/>
              <a:defRPr b="0" i="0" sz="4198" u="none" cap="none" strike="noStrike">
                <a:solidFill>
                  <a:schemeClr val="lt2"/>
                </a:solidFill>
                <a:latin typeface="Calibri"/>
                <a:ea typeface="Calibri"/>
                <a:cs typeface="Calibri"/>
                <a:sym typeface="Calibri"/>
              </a:defRPr>
            </a:lvl4pPr>
            <a:lvl5pPr indent="0" lvl="4" marL="0" marR="0" rtl="0" algn="ctr">
              <a:lnSpc>
                <a:spcPct val="100000"/>
              </a:lnSpc>
              <a:spcBef>
                <a:spcPts val="0"/>
              </a:spcBef>
              <a:spcAft>
                <a:spcPts val="0"/>
              </a:spcAft>
              <a:buClr>
                <a:schemeClr val="lt2"/>
              </a:buClr>
              <a:buSzPct val="99952"/>
              <a:buFont typeface="Calibri"/>
              <a:buNone/>
              <a:defRPr b="0" i="0" sz="4198" u="none" cap="none" strike="noStrike">
                <a:solidFill>
                  <a:schemeClr val="lt2"/>
                </a:solidFill>
                <a:latin typeface="Calibri"/>
                <a:ea typeface="Calibri"/>
                <a:cs typeface="Calibri"/>
                <a:sym typeface="Calibri"/>
              </a:defRPr>
            </a:lvl5pPr>
            <a:lvl6pPr indent="0" lvl="5" marL="0" marR="0" rtl="0" algn="ctr">
              <a:lnSpc>
                <a:spcPct val="100000"/>
              </a:lnSpc>
              <a:spcBef>
                <a:spcPts val="0"/>
              </a:spcBef>
              <a:spcAft>
                <a:spcPts val="0"/>
              </a:spcAft>
              <a:buClr>
                <a:schemeClr val="lt2"/>
              </a:buClr>
              <a:buSzPct val="99952"/>
              <a:buFont typeface="Calibri"/>
              <a:buNone/>
              <a:defRPr b="0" i="0" sz="4198" u="none" cap="none" strike="noStrike">
                <a:solidFill>
                  <a:schemeClr val="lt2"/>
                </a:solidFill>
                <a:latin typeface="Calibri"/>
                <a:ea typeface="Calibri"/>
                <a:cs typeface="Calibri"/>
                <a:sym typeface="Calibri"/>
              </a:defRPr>
            </a:lvl6pPr>
            <a:lvl7pPr indent="0" lvl="6" marL="0" marR="0" rtl="0" algn="ctr">
              <a:lnSpc>
                <a:spcPct val="100000"/>
              </a:lnSpc>
              <a:spcBef>
                <a:spcPts val="0"/>
              </a:spcBef>
              <a:spcAft>
                <a:spcPts val="0"/>
              </a:spcAft>
              <a:buClr>
                <a:schemeClr val="lt2"/>
              </a:buClr>
              <a:buSzPct val="99952"/>
              <a:buFont typeface="Calibri"/>
              <a:buNone/>
              <a:defRPr b="0" i="0" sz="4198" u="none" cap="none" strike="noStrike">
                <a:solidFill>
                  <a:schemeClr val="lt2"/>
                </a:solidFill>
                <a:latin typeface="Calibri"/>
                <a:ea typeface="Calibri"/>
                <a:cs typeface="Calibri"/>
                <a:sym typeface="Calibri"/>
              </a:defRPr>
            </a:lvl7pPr>
            <a:lvl8pPr indent="0" lvl="7" marL="0" marR="0" rtl="0" algn="ctr">
              <a:lnSpc>
                <a:spcPct val="100000"/>
              </a:lnSpc>
              <a:spcBef>
                <a:spcPts val="0"/>
              </a:spcBef>
              <a:spcAft>
                <a:spcPts val="0"/>
              </a:spcAft>
              <a:buClr>
                <a:schemeClr val="lt2"/>
              </a:buClr>
              <a:buSzPct val="99952"/>
              <a:buFont typeface="Calibri"/>
              <a:buNone/>
              <a:defRPr b="0" i="0" sz="4198" u="none" cap="none" strike="noStrike">
                <a:solidFill>
                  <a:schemeClr val="lt2"/>
                </a:solidFill>
                <a:latin typeface="Calibri"/>
                <a:ea typeface="Calibri"/>
                <a:cs typeface="Calibri"/>
                <a:sym typeface="Calibri"/>
              </a:defRPr>
            </a:lvl8pPr>
            <a:lvl9pPr indent="0" lvl="8" marL="0" marR="0" rtl="0" algn="ctr">
              <a:lnSpc>
                <a:spcPct val="100000"/>
              </a:lnSpc>
              <a:spcBef>
                <a:spcPts val="0"/>
              </a:spcBef>
              <a:spcAft>
                <a:spcPts val="0"/>
              </a:spcAft>
              <a:buClr>
                <a:schemeClr val="lt2"/>
              </a:buClr>
              <a:buSzPct val="99952"/>
              <a:buFont typeface="Calibri"/>
              <a:buNone/>
              <a:defRPr b="0" i="0" sz="4198" u="none" cap="none" strike="noStrike">
                <a:solidFill>
                  <a:schemeClr val="lt2"/>
                </a:solidFill>
                <a:latin typeface="Calibri"/>
                <a:ea typeface="Calibri"/>
                <a:cs typeface="Calibri"/>
                <a:sym typeface="Calibri"/>
              </a:defRPr>
            </a:lvl9pPr>
          </a:lstStyle>
          <a:p/>
        </p:txBody>
      </p:sp>
      <p:sp>
        <p:nvSpPr>
          <p:cNvPr id="104" name="Shape 104"/>
          <p:cNvSpPr txBox="1"/>
          <p:nvPr>
            <p:ph idx="2" type="body"/>
          </p:nvPr>
        </p:nvSpPr>
        <p:spPr>
          <a:xfrm>
            <a:off x="9874713" y="1447731"/>
            <a:ext cx="7670669" cy="7386779"/>
          </a:xfrm>
          <a:prstGeom prst="rect">
            <a:avLst/>
          </a:prstGeom>
          <a:noFill/>
          <a:ln>
            <a:noFill/>
          </a:ln>
        </p:spPr>
        <p:txBody>
          <a:bodyPr anchorCtr="0" anchor="ctr" bIns="91425" lIns="91425" rIns="91425" wrap="square" tIns="91425"/>
          <a:lstStyle>
            <a:lvl1pPr indent="0" lvl="0" marL="0" marR="0" rtl="0" algn="l">
              <a:lnSpc>
                <a:spcPct val="115000"/>
              </a:lnSpc>
              <a:spcBef>
                <a:spcPts val="0"/>
              </a:spcBef>
              <a:spcAft>
                <a:spcPts val="1600"/>
              </a:spcAft>
              <a:buClr>
                <a:schemeClr val="lt1"/>
              </a:buClr>
              <a:buSzPct val="99954"/>
              <a:buFont typeface="Calibri"/>
              <a:buNone/>
              <a:defRPr b="0" i="0" sz="4398" u="none" cap="none" strike="noStrike">
                <a:solidFill>
                  <a:schemeClr val="lt1"/>
                </a:solidFill>
                <a:latin typeface="Calibri"/>
                <a:ea typeface="Calibri"/>
                <a:cs typeface="Calibri"/>
                <a:sym typeface="Calibri"/>
              </a:defRPr>
            </a:lvl1pPr>
            <a:lvl2pPr indent="0" lvl="1" marL="0" marR="0" rtl="0" algn="l">
              <a:lnSpc>
                <a:spcPct val="115000"/>
              </a:lnSpc>
              <a:spcBef>
                <a:spcPts val="0"/>
              </a:spcBef>
              <a:spcAft>
                <a:spcPts val="1600"/>
              </a:spcAft>
              <a:buClr>
                <a:schemeClr val="lt1"/>
              </a:buClr>
              <a:buSzPct val="99968"/>
              <a:buFont typeface="Calibri"/>
              <a:buNone/>
              <a:defRPr b="0" i="0" sz="3199" u="none" cap="none" strike="noStrike">
                <a:solidFill>
                  <a:schemeClr val="lt1"/>
                </a:solidFill>
                <a:latin typeface="Calibri"/>
                <a:ea typeface="Calibri"/>
                <a:cs typeface="Calibri"/>
                <a:sym typeface="Calibri"/>
              </a:defRPr>
            </a:lvl2pPr>
            <a:lvl3pPr indent="0" lvl="2" marL="0" marR="0" rtl="0" algn="l">
              <a:lnSpc>
                <a:spcPct val="115000"/>
              </a:lnSpc>
              <a:spcBef>
                <a:spcPts val="0"/>
              </a:spcBef>
              <a:spcAft>
                <a:spcPts val="1600"/>
              </a:spcAft>
              <a:buClr>
                <a:schemeClr val="lt1"/>
              </a:buClr>
              <a:buSzPct val="99964"/>
              <a:buFont typeface="Calibri"/>
              <a:buNone/>
              <a:defRPr b="0" i="0" sz="2799" u="none" cap="none" strike="noStrike">
                <a:solidFill>
                  <a:schemeClr val="lt1"/>
                </a:solidFill>
                <a:latin typeface="Calibri"/>
                <a:ea typeface="Calibri"/>
                <a:cs typeface="Calibri"/>
                <a:sym typeface="Calibri"/>
              </a:defRPr>
            </a:lvl3pPr>
            <a:lvl4pPr indent="0" lvl="3" marL="0" marR="0" rtl="0" algn="l">
              <a:lnSpc>
                <a:spcPct val="115000"/>
              </a:lnSpc>
              <a:spcBef>
                <a:spcPts val="0"/>
              </a:spcBef>
              <a:spcAft>
                <a:spcPts val="1600"/>
              </a:spcAft>
              <a:buClr>
                <a:schemeClr val="lt1"/>
              </a:buClr>
              <a:buSzPct val="99964"/>
              <a:buFont typeface="Calibri"/>
              <a:buNone/>
              <a:defRPr b="0" i="0" sz="2799" u="none" cap="none" strike="noStrike">
                <a:solidFill>
                  <a:schemeClr val="lt1"/>
                </a:solidFill>
                <a:latin typeface="Calibri"/>
                <a:ea typeface="Calibri"/>
                <a:cs typeface="Calibri"/>
                <a:sym typeface="Calibri"/>
              </a:defRPr>
            </a:lvl4pPr>
            <a:lvl5pPr indent="0" lvl="4" marL="0" marR="0" rtl="0" algn="l">
              <a:lnSpc>
                <a:spcPct val="115000"/>
              </a:lnSpc>
              <a:spcBef>
                <a:spcPts val="0"/>
              </a:spcBef>
              <a:spcAft>
                <a:spcPts val="1600"/>
              </a:spcAft>
              <a:buClr>
                <a:schemeClr val="lt1"/>
              </a:buClr>
              <a:buSzPct val="99964"/>
              <a:buFont typeface="Calibri"/>
              <a:buNone/>
              <a:defRPr b="0" i="0" sz="2799" u="none" cap="none" strike="noStrike">
                <a:solidFill>
                  <a:schemeClr val="lt1"/>
                </a:solidFill>
                <a:latin typeface="Calibri"/>
                <a:ea typeface="Calibri"/>
                <a:cs typeface="Calibri"/>
                <a:sym typeface="Calibri"/>
              </a:defRPr>
            </a:lvl5pPr>
            <a:lvl6pPr indent="0" lvl="5" marL="0" marR="0" rtl="0" algn="l">
              <a:lnSpc>
                <a:spcPct val="115000"/>
              </a:lnSpc>
              <a:spcBef>
                <a:spcPts val="0"/>
              </a:spcBef>
              <a:spcAft>
                <a:spcPts val="1600"/>
              </a:spcAft>
              <a:buClr>
                <a:schemeClr val="lt1"/>
              </a:buClr>
              <a:buSzPct val="99964"/>
              <a:buFont typeface="Calibri"/>
              <a:buNone/>
              <a:defRPr b="0" i="0" sz="2799" u="none" cap="none" strike="noStrike">
                <a:solidFill>
                  <a:schemeClr val="lt1"/>
                </a:solidFill>
                <a:latin typeface="Calibri"/>
                <a:ea typeface="Calibri"/>
                <a:cs typeface="Calibri"/>
                <a:sym typeface="Calibri"/>
              </a:defRPr>
            </a:lvl6pPr>
            <a:lvl7pPr indent="0" lvl="6" marL="0" marR="0" rtl="0" algn="l">
              <a:lnSpc>
                <a:spcPct val="115000"/>
              </a:lnSpc>
              <a:spcBef>
                <a:spcPts val="0"/>
              </a:spcBef>
              <a:spcAft>
                <a:spcPts val="1600"/>
              </a:spcAft>
              <a:buClr>
                <a:schemeClr val="lt1"/>
              </a:buClr>
              <a:buSzPct val="99964"/>
              <a:buFont typeface="Calibri"/>
              <a:buNone/>
              <a:defRPr b="0" i="0" sz="2799" u="none" cap="none" strike="noStrike">
                <a:solidFill>
                  <a:schemeClr val="lt1"/>
                </a:solidFill>
                <a:latin typeface="Calibri"/>
                <a:ea typeface="Calibri"/>
                <a:cs typeface="Calibri"/>
                <a:sym typeface="Calibri"/>
              </a:defRPr>
            </a:lvl7pPr>
            <a:lvl8pPr indent="0" lvl="7" marL="0" marR="0" rtl="0" algn="l">
              <a:lnSpc>
                <a:spcPct val="115000"/>
              </a:lnSpc>
              <a:spcBef>
                <a:spcPts val="0"/>
              </a:spcBef>
              <a:spcAft>
                <a:spcPts val="1600"/>
              </a:spcAft>
              <a:buClr>
                <a:schemeClr val="lt1"/>
              </a:buClr>
              <a:buSzPct val="99964"/>
              <a:buFont typeface="Calibri"/>
              <a:buNone/>
              <a:defRPr b="0" i="0" sz="2799" u="none" cap="none" strike="noStrike">
                <a:solidFill>
                  <a:schemeClr val="lt1"/>
                </a:solidFill>
                <a:latin typeface="Calibri"/>
                <a:ea typeface="Calibri"/>
                <a:cs typeface="Calibri"/>
                <a:sym typeface="Calibri"/>
              </a:defRPr>
            </a:lvl8pPr>
            <a:lvl9pPr indent="0" lvl="8" marL="0" marR="0" rtl="0" algn="l">
              <a:lnSpc>
                <a:spcPct val="115000"/>
              </a:lnSpc>
              <a:spcBef>
                <a:spcPts val="0"/>
              </a:spcBef>
              <a:spcAft>
                <a:spcPts val="1600"/>
              </a:spcAft>
              <a:buClr>
                <a:schemeClr val="lt1"/>
              </a:buClr>
              <a:buSzPct val="99964"/>
              <a:buFont typeface="Calibri"/>
              <a:buNone/>
              <a:defRPr b="0" i="0" sz="2799" u="none" cap="none" strike="noStrike">
                <a:solidFill>
                  <a:schemeClr val="lt1"/>
                </a:solidFill>
                <a:latin typeface="Calibri"/>
                <a:ea typeface="Calibri"/>
                <a:cs typeface="Calibri"/>
                <a:sym typeface="Calibri"/>
              </a:defRPr>
            </a:lvl9pPr>
          </a:lstStyle>
          <a:p/>
        </p:txBody>
      </p:sp>
      <p:pic>
        <p:nvPicPr>
          <p:cNvPr descr="icon-white.png" id="105" name="Shape 105"/>
          <p:cNvPicPr preferRelativeResize="0"/>
          <p:nvPr/>
        </p:nvPicPr>
        <p:blipFill rotWithShape="1">
          <a:blip r:embed="rId2">
            <a:alphaModFix/>
          </a:blip>
          <a:srcRect b="0" l="0" r="0" t="0"/>
          <a:stretch/>
        </p:blipFill>
        <p:spPr>
          <a:xfrm>
            <a:off x="17040961" y="8265420"/>
            <a:ext cx="876064" cy="1661095"/>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Author Profile">
    <p:spTree>
      <p:nvGrpSpPr>
        <p:cNvPr id="106" name="Shape 106"/>
        <p:cNvGrpSpPr/>
        <p:nvPr/>
      </p:nvGrpSpPr>
      <p:grpSpPr>
        <a:xfrm>
          <a:off x="0" y="0"/>
          <a:ext cx="0" cy="0"/>
          <a:chOff x="0" y="0"/>
          <a:chExt cx="0" cy="0"/>
        </a:xfrm>
      </p:grpSpPr>
      <p:sp>
        <p:nvSpPr>
          <p:cNvPr id="107" name="Shape 107"/>
          <p:cNvSpPr/>
          <p:nvPr/>
        </p:nvSpPr>
        <p:spPr>
          <a:xfrm flipH="1">
            <a:off x="0" y="0"/>
            <a:ext cx="9140032" cy="10282238"/>
          </a:xfrm>
          <a:prstGeom prst="rect">
            <a:avLst/>
          </a:prstGeom>
          <a:solidFill>
            <a:schemeClr val="accent4"/>
          </a:soli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SzPct val="100000"/>
              <a:buFont typeface="Arial"/>
              <a:buNone/>
            </a:pPr>
            <a:r>
              <a:t/>
            </a:r>
            <a:endParaRPr b="0" i="0" sz="5595" u="none" cap="none" strike="noStrike">
              <a:solidFill>
                <a:srgbClr val="000000"/>
              </a:solidFill>
              <a:latin typeface="Arial"/>
              <a:ea typeface="Arial"/>
              <a:cs typeface="Arial"/>
              <a:sym typeface="Arial"/>
            </a:endParaRPr>
          </a:p>
        </p:txBody>
      </p:sp>
      <p:sp>
        <p:nvSpPr>
          <p:cNvPr id="108" name="Shape 108"/>
          <p:cNvSpPr/>
          <p:nvPr/>
        </p:nvSpPr>
        <p:spPr>
          <a:xfrm rot="5400000">
            <a:off x="3891310" y="5033166"/>
            <a:ext cx="10281039" cy="217106"/>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SzPct val="100000"/>
              <a:buFont typeface="Arial"/>
              <a:buNone/>
            </a:pPr>
            <a:r>
              <a:t/>
            </a:r>
            <a:endParaRPr b="0" i="0" sz="5595" u="none" cap="none" strike="noStrike">
              <a:solidFill>
                <a:srgbClr val="000000"/>
              </a:solidFill>
              <a:latin typeface="Arial"/>
              <a:ea typeface="Arial"/>
              <a:cs typeface="Arial"/>
              <a:sym typeface="Arial"/>
            </a:endParaRPr>
          </a:p>
        </p:txBody>
      </p:sp>
      <p:sp>
        <p:nvSpPr>
          <p:cNvPr id="109" name="Shape 109"/>
          <p:cNvSpPr txBox="1"/>
          <p:nvPr>
            <p:ph type="title"/>
          </p:nvPr>
        </p:nvSpPr>
        <p:spPr>
          <a:xfrm>
            <a:off x="530769" y="6772113"/>
            <a:ext cx="8086889" cy="2963228"/>
          </a:xfrm>
          <a:prstGeom prst="rect">
            <a:avLst/>
          </a:prstGeom>
          <a:noFill/>
          <a:ln>
            <a:noFill/>
          </a:ln>
        </p:spPr>
        <p:txBody>
          <a:bodyPr anchorCtr="0" anchor="t" bIns="91425" lIns="91425" rIns="91425" wrap="square" tIns="91425"/>
          <a:lstStyle>
            <a:lvl1pPr indent="0" lvl="0" marL="0" marR="0" rtl="0" algn="ctr">
              <a:lnSpc>
                <a:spcPct val="100000"/>
              </a:lnSpc>
              <a:spcBef>
                <a:spcPts val="0"/>
              </a:spcBef>
              <a:spcAft>
                <a:spcPts val="0"/>
              </a:spcAft>
              <a:buClr>
                <a:srgbClr val="4285F4"/>
              </a:buClr>
              <a:buSzPct val="99958"/>
              <a:buFont typeface="Calibri"/>
              <a:buNone/>
              <a:defRPr b="0" i="0" sz="4798" u="none" cap="none" strike="noStrike">
                <a:solidFill>
                  <a:srgbClr val="4285F4"/>
                </a:solidFill>
                <a:latin typeface="Calibri"/>
                <a:ea typeface="Calibri"/>
                <a:cs typeface="Calibri"/>
                <a:sym typeface="Calibri"/>
              </a:defRPr>
            </a:lvl1pPr>
            <a:lvl2pPr indent="0" lvl="1" rtl="0" algn="ctr">
              <a:spcBef>
                <a:spcPts val="0"/>
              </a:spcBef>
              <a:buClr>
                <a:schemeClr val="dk2"/>
              </a:buClr>
              <a:buSzPct val="99952"/>
              <a:buFont typeface="Roboto"/>
              <a:buNone/>
              <a:defRPr sz="8396">
                <a:solidFill>
                  <a:schemeClr val="dk2"/>
                </a:solidFill>
                <a:latin typeface="Roboto"/>
                <a:ea typeface="Roboto"/>
                <a:cs typeface="Roboto"/>
                <a:sym typeface="Roboto"/>
              </a:defRPr>
            </a:lvl2pPr>
            <a:lvl3pPr indent="0" lvl="2" rtl="0" algn="ctr">
              <a:spcBef>
                <a:spcPts val="0"/>
              </a:spcBef>
              <a:buClr>
                <a:schemeClr val="dk2"/>
              </a:buClr>
              <a:buSzPct val="99952"/>
              <a:buFont typeface="Roboto"/>
              <a:buNone/>
              <a:defRPr sz="8396">
                <a:solidFill>
                  <a:schemeClr val="dk2"/>
                </a:solidFill>
                <a:latin typeface="Roboto"/>
                <a:ea typeface="Roboto"/>
                <a:cs typeface="Roboto"/>
                <a:sym typeface="Roboto"/>
              </a:defRPr>
            </a:lvl3pPr>
            <a:lvl4pPr indent="0" lvl="3" rtl="0" algn="ctr">
              <a:spcBef>
                <a:spcPts val="0"/>
              </a:spcBef>
              <a:buClr>
                <a:schemeClr val="dk2"/>
              </a:buClr>
              <a:buSzPct val="99952"/>
              <a:buFont typeface="Roboto"/>
              <a:buNone/>
              <a:defRPr sz="8396">
                <a:solidFill>
                  <a:schemeClr val="dk2"/>
                </a:solidFill>
                <a:latin typeface="Roboto"/>
                <a:ea typeface="Roboto"/>
                <a:cs typeface="Roboto"/>
                <a:sym typeface="Roboto"/>
              </a:defRPr>
            </a:lvl4pPr>
            <a:lvl5pPr indent="0" lvl="4" rtl="0" algn="ctr">
              <a:spcBef>
                <a:spcPts val="0"/>
              </a:spcBef>
              <a:buClr>
                <a:schemeClr val="dk2"/>
              </a:buClr>
              <a:buSzPct val="99952"/>
              <a:buFont typeface="Roboto"/>
              <a:buNone/>
              <a:defRPr sz="8396">
                <a:solidFill>
                  <a:schemeClr val="dk2"/>
                </a:solidFill>
                <a:latin typeface="Roboto"/>
                <a:ea typeface="Roboto"/>
                <a:cs typeface="Roboto"/>
                <a:sym typeface="Roboto"/>
              </a:defRPr>
            </a:lvl5pPr>
            <a:lvl6pPr indent="0" lvl="5" rtl="0" algn="ctr">
              <a:spcBef>
                <a:spcPts val="0"/>
              </a:spcBef>
              <a:buClr>
                <a:schemeClr val="dk2"/>
              </a:buClr>
              <a:buSzPct val="99952"/>
              <a:buFont typeface="Roboto"/>
              <a:buNone/>
              <a:defRPr sz="8396">
                <a:solidFill>
                  <a:schemeClr val="dk2"/>
                </a:solidFill>
                <a:latin typeface="Roboto"/>
                <a:ea typeface="Roboto"/>
                <a:cs typeface="Roboto"/>
                <a:sym typeface="Roboto"/>
              </a:defRPr>
            </a:lvl6pPr>
            <a:lvl7pPr indent="0" lvl="6" rtl="0" algn="ctr">
              <a:spcBef>
                <a:spcPts val="0"/>
              </a:spcBef>
              <a:buClr>
                <a:schemeClr val="dk2"/>
              </a:buClr>
              <a:buSzPct val="99952"/>
              <a:buFont typeface="Roboto"/>
              <a:buNone/>
              <a:defRPr sz="8396">
                <a:solidFill>
                  <a:schemeClr val="dk2"/>
                </a:solidFill>
                <a:latin typeface="Roboto"/>
                <a:ea typeface="Roboto"/>
                <a:cs typeface="Roboto"/>
                <a:sym typeface="Roboto"/>
              </a:defRPr>
            </a:lvl7pPr>
            <a:lvl8pPr indent="0" lvl="7" rtl="0" algn="ctr">
              <a:spcBef>
                <a:spcPts val="0"/>
              </a:spcBef>
              <a:buClr>
                <a:schemeClr val="dk2"/>
              </a:buClr>
              <a:buSzPct val="99952"/>
              <a:buFont typeface="Roboto"/>
              <a:buNone/>
              <a:defRPr sz="8396">
                <a:solidFill>
                  <a:schemeClr val="dk2"/>
                </a:solidFill>
                <a:latin typeface="Roboto"/>
                <a:ea typeface="Roboto"/>
                <a:cs typeface="Roboto"/>
                <a:sym typeface="Roboto"/>
              </a:defRPr>
            </a:lvl8pPr>
            <a:lvl9pPr indent="0" lvl="8" rtl="0" algn="ctr">
              <a:spcBef>
                <a:spcPts val="0"/>
              </a:spcBef>
              <a:buClr>
                <a:schemeClr val="dk2"/>
              </a:buClr>
              <a:buSzPct val="99952"/>
              <a:buFont typeface="Roboto"/>
              <a:buNone/>
              <a:defRPr sz="8396">
                <a:solidFill>
                  <a:schemeClr val="dk2"/>
                </a:solidFill>
                <a:latin typeface="Roboto"/>
                <a:ea typeface="Roboto"/>
                <a:cs typeface="Roboto"/>
                <a:sym typeface="Roboto"/>
              </a:defRPr>
            </a:lvl9pPr>
          </a:lstStyle>
          <a:p/>
        </p:txBody>
      </p:sp>
      <p:sp>
        <p:nvSpPr>
          <p:cNvPr id="110" name="Shape 110"/>
          <p:cNvSpPr txBox="1"/>
          <p:nvPr>
            <p:ph idx="1" type="body"/>
          </p:nvPr>
        </p:nvSpPr>
        <p:spPr>
          <a:xfrm>
            <a:off x="9874713" y="1447731"/>
            <a:ext cx="7670669" cy="7386779"/>
          </a:xfrm>
          <a:prstGeom prst="rect">
            <a:avLst/>
          </a:prstGeom>
          <a:noFill/>
          <a:ln>
            <a:noFill/>
          </a:ln>
        </p:spPr>
        <p:txBody>
          <a:bodyPr anchorCtr="0" anchor="ctr" bIns="91425" lIns="91425" rIns="91425" wrap="square" tIns="91425"/>
          <a:lstStyle>
            <a:lvl1pPr indent="0" lvl="0" marL="0" marR="0" rtl="0" algn="l">
              <a:lnSpc>
                <a:spcPct val="115000"/>
              </a:lnSpc>
              <a:spcBef>
                <a:spcPts val="0"/>
              </a:spcBef>
              <a:spcAft>
                <a:spcPts val="1600"/>
              </a:spcAft>
              <a:buClr>
                <a:schemeClr val="lt1"/>
              </a:buClr>
              <a:buSzPct val="99954"/>
              <a:buFont typeface="Calibri"/>
              <a:buNone/>
              <a:defRPr b="0" i="0" sz="4398" u="none" cap="none" strike="noStrike">
                <a:solidFill>
                  <a:schemeClr val="lt1"/>
                </a:solidFill>
                <a:latin typeface="Calibri"/>
                <a:ea typeface="Calibri"/>
                <a:cs typeface="Calibri"/>
                <a:sym typeface="Calibri"/>
              </a:defRPr>
            </a:lvl1pPr>
            <a:lvl2pPr indent="0" lvl="1" marL="0" marR="0" rtl="0" algn="l">
              <a:lnSpc>
                <a:spcPct val="115000"/>
              </a:lnSpc>
              <a:spcBef>
                <a:spcPts val="0"/>
              </a:spcBef>
              <a:spcAft>
                <a:spcPts val="1600"/>
              </a:spcAft>
              <a:buClr>
                <a:schemeClr val="lt1"/>
              </a:buClr>
              <a:buSzPct val="99968"/>
              <a:buFont typeface="Calibri"/>
              <a:buNone/>
              <a:defRPr b="0" i="0" sz="3199" u="none" cap="none" strike="noStrike">
                <a:solidFill>
                  <a:schemeClr val="lt1"/>
                </a:solidFill>
                <a:latin typeface="Calibri"/>
                <a:ea typeface="Calibri"/>
                <a:cs typeface="Calibri"/>
                <a:sym typeface="Calibri"/>
              </a:defRPr>
            </a:lvl2pPr>
            <a:lvl3pPr indent="0" lvl="2" marL="0" marR="0" rtl="0" algn="l">
              <a:lnSpc>
                <a:spcPct val="115000"/>
              </a:lnSpc>
              <a:spcBef>
                <a:spcPts val="0"/>
              </a:spcBef>
              <a:spcAft>
                <a:spcPts val="1600"/>
              </a:spcAft>
              <a:buClr>
                <a:schemeClr val="lt1"/>
              </a:buClr>
              <a:buSzPct val="99964"/>
              <a:buFont typeface="Calibri"/>
              <a:buNone/>
              <a:defRPr b="0" i="0" sz="2799" u="none" cap="none" strike="noStrike">
                <a:solidFill>
                  <a:schemeClr val="lt1"/>
                </a:solidFill>
                <a:latin typeface="Calibri"/>
                <a:ea typeface="Calibri"/>
                <a:cs typeface="Calibri"/>
                <a:sym typeface="Calibri"/>
              </a:defRPr>
            </a:lvl3pPr>
            <a:lvl4pPr indent="0" lvl="3" marL="0" marR="0" rtl="0" algn="l">
              <a:lnSpc>
                <a:spcPct val="115000"/>
              </a:lnSpc>
              <a:spcBef>
                <a:spcPts val="0"/>
              </a:spcBef>
              <a:spcAft>
                <a:spcPts val="1600"/>
              </a:spcAft>
              <a:buClr>
                <a:schemeClr val="lt1"/>
              </a:buClr>
              <a:buSzPct val="99964"/>
              <a:buFont typeface="Calibri"/>
              <a:buNone/>
              <a:defRPr b="0" i="0" sz="2799" u="none" cap="none" strike="noStrike">
                <a:solidFill>
                  <a:schemeClr val="lt1"/>
                </a:solidFill>
                <a:latin typeface="Calibri"/>
                <a:ea typeface="Calibri"/>
                <a:cs typeface="Calibri"/>
                <a:sym typeface="Calibri"/>
              </a:defRPr>
            </a:lvl4pPr>
            <a:lvl5pPr indent="0" lvl="4" marL="0" marR="0" rtl="0" algn="l">
              <a:lnSpc>
                <a:spcPct val="115000"/>
              </a:lnSpc>
              <a:spcBef>
                <a:spcPts val="0"/>
              </a:spcBef>
              <a:spcAft>
                <a:spcPts val="1600"/>
              </a:spcAft>
              <a:buClr>
                <a:schemeClr val="lt1"/>
              </a:buClr>
              <a:buSzPct val="99964"/>
              <a:buFont typeface="Calibri"/>
              <a:buNone/>
              <a:defRPr b="0" i="0" sz="2799" u="none" cap="none" strike="noStrike">
                <a:solidFill>
                  <a:schemeClr val="lt1"/>
                </a:solidFill>
                <a:latin typeface="Calibri"/>
                <a:ea typeface="Calibri"/>
                <a:cs typeface="Calibri"/>
                <a:sym typeface="Calibri"/>
              </a:defRPr>
            </a:lvl5pPr>
            <a:lvl6pPr indent="0" lvl="5" marL="0" marR="0" rtl="0" algn="l">
              <a:lnSpc>
                <a:spcPct val="115000"/>
              </a:lnSpc>
              <a:spcBef>
                <a:spcPts val="0"/>
              </a:spcBef>
              <a:spcAft>
                <a:spcPts val="1600"/>
              </a:spcAft>
              <a:buClr>
                <a:schemeClr val="lt1"/>
              </a:buClr>
              <a:buSzPct val="99964"/>
              <a:buFont typeface="Calibri"/>
              <a:buNone/>
              <a:defRPr b="0" i="0" sz="2799" u="none" cap="none" strike="noStrike">
                <a:solidFill>
                  <a:schemeClr val="lt1"/>
                </a:solidFill>
                <a:latin typeface="Calibri"/>
                <a:ea typeface="Calibri"/>
                <a:cs typeface="Calibri"/>
                <a:sym typeface="Calibri"/>
              </a:defRPr>
            </a:lvl6pPr>
            <a:lvl7pPr indent="0" lvl="6" marL="0" marR="0" rtl="0" algn="l">
              <a:lnSpc>
                <a:spcPct val="115000"/>
              </a:lnSpc>
              <a:spcBef>
                <a:spcPts val="0"/>
              </a:spcBef>
              <a:spcAft>
                <a:spcPts val="1600"/>
              </a:spcAft>
              <a:buClr>
                <a:schemeClr val="lt1"/>
              </a:buClr>
              <a:buSzPct val="99964"/>
              <a:buFont typeface="Calibri"/>
              <a:buNone/>
              <a:defRPr b="0" i="0" sz="2799" u="none" cap="none" strike="noStrike">
                <a:solidFill>
                  <a:schemeClr val="lt1"/>
                </a:solidFill>
                <a:latin typeface="Calibri"/>
                <a:ea typeface="Calibri"/>
                <a:cs typeface="Calibri"/>
                <a:sym typeface="Calibri"/>
              </a:defRPr>
            </a:lvl7pPr>
            <a:lvl8pPr indent="0" lvl="7" marL="0" marR="0" rtl="0" algn="l">
              <a:lnSpc>
                <a:spcPct val="115000"/>
              </a:lnSpc>
              <a:spcBef>
                <a:spcPts val="0"/>
              </a:spcBef>
              <a:spcAft>
                <a:spcPts val="1600"/>
              </a:spcAft>
              <a:buClr>
                <a:schemeClr val="lt1"/>
              </a:buClr>
              <a:buSzPct val="99964"/>
              <a:buFont typeface="Calibri"/>
              <a:buNone/>
              <a:defRPr b="0" i="0" sz="2799" u="none" cap="none" strike="noStrike">
                <a:solidFill>
                  <a:schemeClr val="lt1"/>
                </a:solidFill>
                <a:latin typeface="Calibri"/>
                <a:ea typeface="Calibri"/>
                <a:cs typeface="Calibri"/>
                <a:sym typeface="Calibri"/>
              </a:defRPr>
            </a:lvl8pPr>
            <a:lvl9pPr indent="0" lvl="8" marL="0" marR="0" rtl="0" algn="l">
              <a:lnSpc>
                <a:spcPct val="115000"/>
              </a:lnSpc>
              <a:spcBef>
                <a:spcPts val="0"/>
              </a:spcBef>
              <a:spcAft>
                <a:spcPts val="1600"/>
              </a:spcAft>
              <a:buClr>
                <a:schemeClr val="lt1"/>
              </a:buClr>
              <a:buSzPct val="99964"/>
              <a:buFont typeface="Calibri"/>
              <a:buNone/>
              <a:defRPr b="0" i="0" sz="2799" u="none" cap="none" strike="noStrike">
                <a:solidFill>
                  <a:schemeClr val="lt1"/>
                </a:solidFill>
                <a:latin typeface="Calibri"/>
                <a:ea typeface="Calibri"/>
                <a:cs typeface="Calibri"/>
                <a:sym typeface="Calibri"/>
              </a:defRPr>
            </a:lvl9pPr>
          </a:lstStyle>
          <a:p/>
        </p:txBody>
      </p:sp>
      <p:pic>
        <p:nvPicPr>
          <p:cNvPr descr="icon-white.png" id="111" name="Shape 111"/>
          <p:cNvPicPr preferRelativeResize="0"/>
          <p:nvPr/>
        </p:nvPicPr>
        <p:blipFill rotWithShape="1">
          <a:blip r:embed="rId2">
            <a:alphaModFix/>
          </a:blip>
          <a:srcRect b="0" l="0" r="0" t="0"/>
          <a:stretch/>
        </p:blipFill>
        <p:spPr>
          <a:xfrm>
            <a:off x="17040961" y="8265420"/>
            <a:ext cx="876064" cy="1661095"/>
          </a:xfrm>
          <a:prstGeom prst="rect">
            <a:avLst/>
          </a:prstGeom>
          <a:noFill/>
          <a:ln>
            <a:noFill/>
          </a:ln>
        </p:spPr>
      </p:pic>
      <p:pic>
        <p:nvPicPr>
          <p:cNvPr descr="Corporate headshot of a man" id="112" name="Shape 112"/>
          <p:cNvPicPr preferRelativeResize="0"/>
          <p:nvPr/>
        </p:nvPicPr>
        <p:blipFill rotWithShape="1">
          <a:blip r:embed="rId3">
            <a:alphaModFix/>
          </a:blip>
          <a:srcRect b="0" l="0" r="0" t="0"/>
          <a:stretch/>
        </p:blipFill>
        <p:spPr>
          <a:xfrm>
            <a:off x="2284116" y="1835103"/>
            <a:ext cx="4580211" cy="4580079"/>
          </a:xfrm>
          <a:prstGeom prst="ellipse">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Caption">
    <p:spTree>
      <p:nvGrpSpPr>
        <p:cNvPr id="113" name="Shape 113"/>
        <p:cNvGrpSpPr/>
        <p:nvPr/>
      </p:nvGrpSpPr>
      <p:grpSpPr>
        <a:xfrm>
          <a:off x="0" y="0"/>
          <a:ext cx="0" cy="0"/>
          <a:chOff x="0" y="0"/>
          <a:chExt cx="0" cy="0"/>
        </a:xfrm>
      </p:grpSpPr>
      <p:sp>
        <p:nvSpPr>
          <p:cNvPr id="114" name="Shape 114"/>
          <p:cNvSpPr txBox="1"/>
          <p:nvPr/>
        </p:nvSpPr>
        <p:spPr>
          <a:xfrm flipH="1" rot="10800000">
            <a:off x="0" y="0"/>
            <a:ext cx="18280063" cy="9387452"/>
          </a:xfrm>
          <a:prstGeom prst="rect">
            <a:avLst/>
          </a:prstGeom>
          <a:solidFill>
            <a:schemeClr val="accent4"/>
          </a:soli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SzPct val="100000"/>
              <a:buFont typeface="Arial"/>
              <a:buNone/>
            </a:pPr>
            <a:r>
              <a:t/>
            </a:r>
            <a:endParaRPr b="0" i="0" sz="5595" u="none" cap="none" strike="noStrike">
              <a:solidFill>
                <a:srgbClr val="000000"/>
              </a:solidFill>
              <a:latin typeface="Arial"/>
              <a:ea typeface="Arial"/>
              <a:cs typeface="Arial"/>
              <a:sym typeface="Arial"/>
            </a:endParaRPr>
          </a:p>
        </p:txBody>
      </p:sp>
      <p:sp>
        <p:nvSpPr>
          <p:cNvPr id="115" name="Shape 115"/>
          <p:cNvSpPr/>
          <p:nvPr/>
        </p:nvSpPr>
        <p:spPr>
          <a:xfrm flipH="1" rot="10800000">
            <a:off x="0" y="9241171"/>
            <a:ext cx="18280063" cy="148131"/>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SzPct val="100000"/>
              <a:buFont typeface="Arial"/>
              <a:buNone/>
            </a:pPr>
            <a:r>
              <a:t/>
            </a:r>
            <a:endParaRPr b="0" i="0" sz="5595" u="none" cap="none" strike="noStrike">
              <a:solidFill>
                <a:srgbClr val="000000"/>
              </a:solidFill>
              <a:latin typeface="Arial"/>
              <a:ea typeface="Arial"/>
              <a:cs typeface="Arial"/>
              <a:sym typeface="Arial"/>
            </a:endParaRPr>
          </a:p>
        </p:txBody>
      </p:sp>
      <p:sp>
        <p:nvSpPr>
          <p:cNvPr id="116" name="Shape 116"/>
          <p:cNvSpPr txBox="1"/>
          <p:nvPr>
            <p:ph idx="1" type="body"/>
          </p:nvPr>
        </p:nvSpPr>
        <p:spPr>
          <a:xfrm>
            <a:off x="114251" y="9389302"/>
            <a:ext cx="16756724" cy="892986"/>
          </a:xfrm>
          <a:prstGeom prst="rect">
            <a:avLst/>
          </a:prstGeom>
          <a:noFill/>
          <a:ln>
            <a:noFill/>
          </a:ln>
        </p:spPr>
        <p:txBody>
          <a:bodyPr anchorCtr="0" anchor="ctr" bIns="91425" lIns="91425" rIns="91425" wrap="square" tIns="91425"/>
          <a:lstStyle>
            <a:lvl1pPr indent="0" lvl="0" marL="0" marR="0" rtl="0" algn="l">
              <a:lnSpc>
                <a:spcPct val="100000"/>
              </a:lnSpc>
              <a:spcBef>
                <a:spcPts val="0"/>
              </a:spcBef>
              <a:spcAft>
                <a:spcPts val="0"/>
              </a:spcAft>
              <a:buClr>
                <a:schemeClr val="lt1"/>
              </a:buClr>
              <a:buSzPct val="100000"/>
              <a:buFont typeface="Calibri"/>
              <a:buNone/>
              <a:defRPr b="0" i="0" sz="1800" u="none" cap="none" strike="noStrike">
                <a:solidFill>
                  <a:schemeClr val="lt1"/>
                </a:solidFill>
                <a:latin typeface="Calibri"/>
                <a:ea typeface="Calibri"/>
                <a:cs typeface="Calibri"/>
                <a:sym typeface="Calibri"/>
              </a:defRPr>
            </a:lvl1pPr>
            <a:lvl2pPr indent="0" lvl="1" marL="0" marR="0" rtl="0" algn="l">
              <a:lnSpc>
                <a:spcPct val="115000"/>
              </a:lnSpc>
              <a:spcBef>
                <a:spcPts val="0"/>
              </a:spcBef>
              <a:spcAft>
                <a:spcPts val="1600"/>
              </a:spcAft>
              <a:buClr>
                <a:schemeClr val="lt2"/>
              </a:buClr>
              <a:buSzPct val="99964"/>
              <a:buFont typeface="Calibri"/>
              <a:buNone/>
              <a:defRPr b="0" i="0" sz="2799" u="none" cap="none" strike="noStrike">
                <a:solidFill>
                  <a:schemeClr val="lt2"/>
                </a:solidFill>
                <a:latin typeface="Calibri"/>
                <a:ea typeface="Calibri"/>
                <a:cs typeface="Calibri"/>
                <a:sym typeface="Calibri"/>
              </a:defRPr>
            </a:lvl2pPr>
            <a:lvl3pPr indent="0" lvl="2" marL="0" marR="0" rtl="0" algn="l">
              <a:lnSpc>
                <a:spcPct val="115000"/>
              </a:lnSpc>
              <a:spcBef>
                <a:spcPts val="0"/>
              </a:spcBef>
              <a:spcAft>
                <a:spcPts val="1600"/>
              </a:spcAft>
              <a:buClr>
                <a:schemeClr val="lt2"/>
              </a:buClr>
              <a:buSzPct val="99964"/>
              <a:buFont typeface="Calibri"/>
              <a:buNone/>
              <a:defRPr b="0" i="0" sz="2799" u="none" cap="none" strike="noStrike">
                <a:solidFill>
                  <a:schemeClr val="lt2"/>
                </a:solidFill>
                <a:latin typeface="Calibri"/>
                <a:ea typeface="Calibri"/>
                <a:cs typeface="Calibri"/>
                <a:sym typeface="Calibri"/>
              </a:defRPr>
            </a:lvl3pPr>
            <a:lvl4pPr indent="0" lvl="3" marL="0" marR="0" rtl="0" algn="l">
              <a:lnSpc>
                <a:spcPct val="115000"/>
              </a:lnSpc>
              <a:spcBef>
                <a:spcPts val="0"/>
              </a:spcBef>
              <a:spcAft>
                <a:spcPts val="1600"/>
              </a:spcAft>
              <a:buClr>
                <a:schemeClr val="lt2"/>
              </a:buClr>
              <a:buSzPct val="99964"/>
              <a:buFont typeface="Calibri"/>
              <a:buNone/>
              <a:defRPr b="0" i="0" sz="2799" u="none" cap="none" strike="noStrike">
                <a:solidFill>
                  <a:schemeClr val="lt2"/>
                </a:solidFill>
                <a:latin typeface="Calibri"/>
                <a:ea typeface="Calibri"/>
                <a:cs typeface="Calibri"/>
                <a:sym typeface="Calibri"/>
              </a:defRPr>
            </a:lvl4pPr>
            <a:lvl5pPr indent="0" lvl="4" marL="0" marR="0" rtl="0" algn="l">
              <a:lnSpc>
                <a:spcPct val="115000"/>
              </a:lnSpc>
              <a:spcBef>
                <a:spcPts val="0"/>
              </a:spcBef>
              <a:spcAft>
                <a:spcPts val="1600"/>
              </a:spcAft>
              <a:buClr>
                <a:schemeClr val="lt2"/>
              </a:buClr>
              <a:buSzPct val="99964"/>
              <a:buFont typeface="Calibri"/>
              <a:buNone/>
              <a:defRPr b="0" i="0" sz="2799" u="none" cap="none" strike="noStrike">
                <a:solidFill>
                  <a:schemeClr val="lt2"/>
                </a:solidFill>
                <a:latin typeface="Calibri"/>
                <a:ea typeface="Calibri"/>
                <a:cs typeface="Calibri"/>
                <a:sym typeface="Calibri"/>
              </a:defRPr>
            </a:lvl5pPr>
            <a:lvl6pPr indent="0" lvl="5" marL="0" marR="0" rtl="0" algn="l">
              <a:lnSpc>
                <a:spcPct val="115000"/>
              </a:lnSpc>
              <a:spcBef>
                <a:spcPts val="0"/>
              </a:spcBef>
              <a:spcAft>
                <a:spcPts val="1600"/>
              </a:spcAft>
              <a:buClr>
                <a:schemeClr val="lt2"/>
              </a:buClr>
              <a:buSzPct val="99964"/>
              <a:buFont typeface="Calibri"/>
              <a:buNone/>
              <a:defRPr b="0" i="0" sz="2799" u="none" cap="none" strike="noStrike">
                <a:solidFill>
                  <a:schemeClr val="lt2"/>
                </a:solidFill>
                <a:latin typeface="Calibri"/>
                <a:ea typeface="Calibri"/>
                <a:cs typeface="Calibri"/>
                <a:sym typeface="Calibri"/>
              </a:defRPr>
            </a:lvl6pPr>
            <a:lvl7pPr indent="0" lvl="6" marL="0" marR="0" rtl="0" algn="l">
              <a:lnSpc>
                <a:spcPct val="115000"/>
              </a:lnSpc>
              <a:spcBef>
                <a:spcPts val="0"/>
              </a:spcBef>
              <a:spcAft>
                <a:spcPts val="1600"/>
              </a:spcAft>
              <a:buClr>
                <a:schemeClr val="lt2"/>
              </a:buClr>
              <a:buSzPct val="99964"/>
              <a:buFont typeface="Calibri"/>
              <a:buNone/>
              <a:defRPr b="0" i="0" sz="2799" u="none" cap="none" strike="noStrike">
                <a:solidFill>
                  <a:schemeClr val="lt2"/>
                </a:solidFill>
                <a:latin typeface="Calibri"/>
                <a:ea typeface="Calibri"/>
                <a:cs typeface="Calibri"/>
                <a:sym typeface="Calibri"/>
              </a:defRPr>
            </a:lvl7pPr>
            <a:lvl8pPr indent="0" lvl="7" marL="0" marR="0" rtl="0" algn="l">
              <a:lnSpc>
                <a:spcPct val="115000"/>
              </a:lnSpc>
              <a:spcBef>
                <a:spcPts val="0"/>
              </a:spcBef>
              <a:spcAft>
                <a:spcPts val="1600"/>
              </a:spcAft>
              <a:buClr>
                <a:schemeClr val="lt2"/>
              </a:buClr>
              <a:buSzPct val="99964"/>
              <a:buFont typeface="Calibri"/>
              <a:buNone/>
              <a:defRPr b="0" i="0" sz="2799" u="none" cap="none" strike="noStrike">
                <a:solidFill>
                  <a:schemeClr val="lt2"/>
                </a:solidFill>
                <a:latin typeface="Calibri"/>
                <a:ea typeface="Calibri"/>
                <a:cs typeface="Calibri"/>
                <a:sym typeface="Calibri"/>
              </a:defRPr>
            </a:lvl8pPr>
            <a:lvl9pPr indent="0" lvl="8" marL="0" marR="0" rtl="0" algn="l">
              <a:lnSpc>
                <a:spcPct val="115000"/>
              </a:lnSpc>
              <a:spcBef>
                <a:spcPts val="0"/>
              </a:spcBef>
              <a:spcAft>
                <a:spcPts val="1600"/>
              </a:spcAft>
              <a:buClr>
                <a:schemeClr val="lt2"/>
              </a:buClr>
              <a:buSzPct val="99964"/>
              <a:buFont typeface="Calibri"/>
              <a:buNone/>
              <a:defRPr b="0" i="0" sz="2799" u="none" cap="none" strike="noStrike">
                <a:solidFill>
                  <a:schemeClr val="lt2"/>
                </a:solidFill>
                <a:latin typeface="Calibri"/>
                <a:ea typeface="Calibri"/>
                <a:cs typeface="Calibri"/>
                <a:sym typeface="Calibri"/>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woColTx">
  <p:cSld name="Title and Two Columns">
    <p:spTree>
      <p:nvGrpSpPr>
        <p:cNvPr id="16" name="Shape 16"/>
        <p:cNvGrpSpPr/>
        <p:nvPr/>
      </p:nvGrpSpPr>
      <p:grpSpPr>
        <a:xfrm>
          <a:off x="0" y="0"/>
          <a:ext cx="0" cy="0"/>
          <a:chOff x="0" y="0"/>
          <a:chExt cx="0" cy="0"/>
        </a:xfrm>
      </p:grpSpPr>
      <p:sp>
        <p:nvSpPr>
          <p:cNvPr id="17" name="Shape 17"/>
          <p:cNvSpPr/>
          <p:nvPr/>
        </p:nvSpPr>
        <p:spPr>
          <a:xfrm flipH="1" rot="10800000">
            <a:off x="0" y="3370440"/>
            <a:ext cx="18280063" cy="6911799"/>
          </a:xfrm>
          <a:prstGeom prst="rect">
            <a:avLst/>
          </a:prstGeom>
          <a:solidFill>
            <a:schemeClr val="accent4"/>
          </a:soli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SzPct val="100000"/>
              <a:buFont typeface="Arial"/>
              <a:buNone/>
            </a:pPr>
            <a:r>
              <a:t/>
            </a:r>
            <a:endParaRPr b="0" i="0" sz="5595" u="none" cap="none" strike="noStrike">
              <a:solidFill>
                <a:srgbClr val="000000"/>
              </a:solidFill>
              <a:latin typeface="Arial"/>
              <a:ea typeface="Arial"/>
              <a:cs typeface="Arial"/>
              <a:sym typeface="Arial"/>
            </a:endParaRPr>
          </a:p>
        </p:txBody>
      </p:sp>
      <p:sp>
        <p:nvSpPr>
          <p:cNvPr id="18" name="Shape 18"/>
          <p:cNvSpPr/>
          <p:nvPr/>
        </p:nvSpPr>
        <p:spPr>
          <a:xfrm>
            <a:off x="0" y="3370440"/>
            <a:ext cx="18280063" cy="217099"/>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SzPct val="100000"/>
              <a:buFont typeface="Arial"/>
              <a:buNone/>
            </a:pPr>
            <a:r>
              <a:t/>
            </a:r>
            <a:endParaRPr b="0" i="0" sz="5595" u="none" cap="none" strike="noStrike">
              <a:solidFill>
                <a:srgbClr val="000000"/>
              </a:solidFill>
              <a:latin typeface="Arial"/>
              <a:ea typeface="Arial"/>
              <a:cs typeface="Arial"/>
              <a:sym typeface="Arial"/>
            </a:endParaRPr>
          </a:p>
        </p:txBody>
      </p:sp>
      <p:sp>
        <p:nvSpPr>
          <p:cNvPr id="19" name="Shape 19"/>
          <p:cNvSpPr txBox="1"/>
          <p:nvPr>
            <p:ph type="title"/>
          </p:nvPr>
        </p:nvSpPr>
        <p:spPr>
          <a:xfrm>
            <a:off x="943390" y="1476767"/>
            <a:ext cx="16437063" cy="1534689"/>
          </a:xfrm>
          <a:prstGeom prst="rect">
            <a:avLst/>
          </a:prstGeom>
          <a:noFill/>
          <a:ln>
            <a:noFill/>
          </a:ln>
        </p:spPr>
        <p:txBody>
          <a:bodyPr anchorCtr="0" anchor="b" bIns="91425" lIns="91425" rIns="91425" wrap="square" tIns="91425"/>
          <a:lstStyle>
            <a:lvl1pPr indent="0" lvl="0" marL="0" marR="0" rtl="0" algn="l">
              <a:lnSpc>
                <a:spcPct val="100000"/>
              </a:lnSpc>
              <a:spcBef>
                <a:spcPts val="0"/>
              </a:spcBef>
              <a:spcAft>
                <a:spcPts val="0"/>
              </a:spcAft>
              <a:buClr>
                <a:schemeClr val="lt1"/>
              </a:buClr>
              <a:buSzPct val="100000"/>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buClr>
                <a:schemeClr val="lt1"/>
              </a:buClr>
              <a:buSzPct val="100000"/>
              <a:buFont typeface="Roboto"/>
              <a:buNone/>
              <a:defRPr sz="3200">
                <a:solidFill>
                  <a:schemeClr val="lt1"/>
                </a:solidFill>
                <a:latin typeface="Roboto"/>
                <a:ea typeface="Roboto"/>
                <a:cs typeface="Roboto"/>
                <a:sym typeface="Roboto"/>
              </a:defRPr>
            </a:lvl2pPr>
            <a:lvl3pPr indent="0" lvl="2" rtl="0">
              <a:spcBef>
                <a:spcPts val="0"/>
              </a:spcBef>
              <a:buClr>
                <a:schemeClr val="lt1"/>
              </a:buClr>
              <a:buSzPct val="100000"/>
              <a:buFont typeface="Roboto"/>
              <a:buNone/>
              <a:defRPr sz="3200">
                <a:solidFill>
                  <a:schemeClr val="lt1"/>
                </a:solidFill>
                <a:latin typeface="Roboto"/>
                <a:ea typeface="Roboto"/>
                <a:cs typeface="Roboto"/>
                <a:sym typeface="Roboto"/>
              </a:defRPr>
            </a:lvl3pPr>
            <a:lvl4pPr indent="0" lvl="3" rtl="0">
              <a:spcBef>
                <a:spcPts val="0"/>
              </a:spcBef>
              <a:buClr>
                <a:schemeClr val="lt1"/>
              </a:buClr>
              <a:buSzPct val="100000"/>
              <a:buFont typeface="Roboto"/>
              <a:buNone/>
              <a:defRPr sz="3200">
                <a:solidFill>
                  <a:schemeClr val="lt1"/>
                </a:solidFill>
                <a:latin typeface="Roboto"/>
                <a:ea typeface="Roboto"/>
                <a:cs typeface="Roboto"/>
                <a:sym typeface="Roboto"/>
              </a:defRPr>
            </a:lvl4pPr>
            <a:lvl5pPr indent="0" lvl="4" rtl="0">
              <a:spcBef>
                <a:spcPts val="0"/>
              </a:spcBef>
              <a:buClr>
                <a:schemeClr val="lt1"/>
              </a:buClr>
              <a:buSzPct val="100000"/>
              <a:buFont typeface="Roboto"/>
              <a:buNone/>
              <a:defRPr sz="3200">
                <a:solidFill>
                  <a:schemeClr val="lt1"/>
                </a:solidFill>
                <a:latin typeface="Roboto"/>
                <a:ea typeface="Roboto"/>
                <a:cs typeface="Roboto"/>
                <a:sym typeface="Roboto"/>
              </a:defRPr>
            </a:lvl5pPr>
            <a:lvl6pPr indent="0" lvl="5" rtl="0">
              <a:spcBef>
                <a:spcPts val="0"/>
              </a:spcBef>
              <a:buClr>
                <a:schemeClr val="lt1"/>
              </a:buClr>
              <a:buSzPct val="100000"/>
              <a:buFont typeface="Roboto"/>
              <a:buNone/>
              <a:defRPr sz="3200">
                <a:solidFill>
                  <a:schemeClr val="lt1"/>
                </a:solidFill>
                <a:latin typeface="Roboto"/>
                <a:ea typeface="Roboto"/>
                <a:cs typeface="Roboto"/>
                <a:sym typeface="Roboto"/>
              </a:defRPr>
            </a:lvl6pPr>
            <a:lvl7pPr indent="0" lvl="6" rtl="0">
              <a:spcBef>
                <a:spcPts val="0"/>
              </a:spcBef>
              <a:buClr>
                <a:schemeClr val="lt1"/>
              </a:buClr>
              <a:buSzPct val="100000"/>
              <a:buFont typeface="Roboto"/>
              <a:buNone/>
              <a:defRPr sz="3200">
                <a:solidFill>
                  <a:schemeClr val="lt1"/>
                </a:solidFill>
                <a:latin typeface="Roboto"/>
                <a:ea typeface="Roboto"/>
                <a:cs typeface="Roboto"/>
                <a:sym typeface="Roboto"/>
              </a:defRPr>
            </a:lvl7pPr>
            <a:lvl8pPr indent="0" lvl="7" rtl="0">
              <a:spcBef>
                <a:spcPts val="0"/>
              </a:spcBef>
              <a:buClr>
                <a:schemeClr val="lt1"/>
              </a:buClr>
              <a:buSzPct val="100000"/>
              <a:buFont typeface="Roboto"/>
              <a:buNone/>
              <a:defRPr sz="3200">
                <a:solidFill>
                  <a:schemeClr val="lt1"/>
                </a:solidFill>
                <a:latin typeface="Roboto"/>
                <a:ea typeface="Roboto"/>
                <a:cs typeface="Roboto"/>
                <a:sym typeface="Roboto"/>
              </a:defRPr>
            </a:lvl8pPr>
            <a:lvl9pPr indent="0" lvl="8" rtl="0">
              <a:spcBef>
                <a:spcPts val="0"/>
              </a:spcBef>
              <a:buClr>
                <a:schemeClr val="lt1"/>
              </a:buClr>
              <a:buSzPct val="100000"/>
              <a:buFont typeface="Roboto"/>
              <a:buNone/>
              <a:defRPr sz="3200">
                <a:solidFill>
                  <a:schemeClr val="lt1"/>
                </a:solidFill>
                <a:latin typeface="Roboto"/>
                <a:ea typeface="Roboto"/>
                <a:cs typeface="Roboto"/>
                <a:sym typeface="Roboto"/>
              </a:defRPr>
            </a:lvl9pPr>
          </a:lstStyle>
          <a:p/>
        </p:txBody>
      </p:sp>
      <p:sp>
        <p:nvSpPr>
          <p:cNvPr id="20" name="Shape 20"/>
          <p:cNvSpPr txBox="1"/>
          <p:nvPr>
            <p:ph idx="1" type="body"/>
          </p:nvPr>
        </p:nvSpPr>
        <p:spPr>
          <a:xfrm>
            <a:off x="943390" y="3836375"/>
            <a:ext cx="7996328" cy="5417889"/>
          </a:xfrm>
          <a:prstGeom prst="rect">
            <a:avLst/>
          </a:prstGeom>
          <a:noFill/>
          <a:ln>
            <a:noFill/>
          </a:ln>
        </p:spPr>
        <p:txBody>
          <a:bodyPr anchorCtr="0" anchor="t" bIns="91425" lIns="91425" rIns="91425" wrap="square" tIns="91425"/>
          <a:lstStyle>
            <a:lvl1pPr indent="0" lvl="0" marL="0" marR="0" rtl="0" algn="l">
              <a:lnSpc>
                <a:spcPct val="115000"/>
              </a:lnSpc>
              <a:spcBef>
                <a:spcPts val="0"/>
              </a:spcBef>
              <a:spcAft>
                <a:spcPts val="1600"/>
              </a:spcAft>
              <a:buClr>
                <a:srgbClr val="434343"/>
              </a:buClr>
              <a:buSzPct val="99950"/>
              <a:buFont typeface="Calibri"/>
              <a:buNone/>
              <a:defRPr b="0" i="0" sz="3998" u="none" cap="none" strike="noStrike">
                <a:solidFill>
                  <a:srgbClr val="434343"/>
                </a:solidFill>
                <a:latin typeface="Calibri"/>
                <a:ea typeface="Calibri"/>
                <a:cs typeface="Calibri"/>
                <a:sym typeface="Calibri"/>
              </a:defRPr>
            </a:lvl1pPr>
            <a:lvl2pPr indent="0" lvl="1" marL="0" marR="0" rtl="0" algn="l">
              <a:lnSpc>
                <a:spcPct val="115000"/>
              </a:lnSpc>
              <a:spcBef>
                <a:spcPts val="0"/>
              </a:spcBef>
              <a:spcAft>
                <a:spcPts val="1600"/>
              </a:spcAft>
              <a:buClr>
                <a:srgbClr val="434343"/>
              </a:buClr>
              <a:buSzPct val="99944"/>
              <a:buFont typeface="Calibri"/>
              <a:buNone/>
              <a:defRPr b="0" i="0" sz="3598" u="none" cap="none" strike="noStrike">
                <a:solidFill>
                  <a:srgbClr val="434343"/>
                </a:solidFill>
                <a:latin typeface="Calibri"/>
                <a:ea typeface="Calibri"/>
                <a:cs typeface="Calibri"/>
                <a:sym typeface="Calibri"/>
              </a:defRPr>
            </a:lvl2pPr>
            <a:lvl3pPr indent="0" lvl="2" marL="0" marR="0" rtl="0" algn="l">
              <a:lnSpc>
                <a:spcPct val="115000"/>
              </a:lnSpc>
              <a:spcBef>
                <a:spcPts val="0"/>
              </a:spcBef>
              <a:spcAft>
                <a:spcPts val="1600"/>
              </a:spcAft>
              <a:buClr>
                <a:srgbClr val="434343"/>
              </a:buClr>
              <a:buSzPct val="99968"/>
              <a:buFont typeface="Calibri"/>
              <a:buNone/>
              <a:defRPr b="0" i="0" sz="3199" u="none" cap="none" strike="noStrike">
                <a:solidFill>
                  <a:srgbClr val="434343"/>
                </a:solidFill>
                <a:latin typeface="Calibri"/>
                <a:ea typeface="Calibri"/>
                <a:cs typeface="Calibri"/>
                <a:sym typeface="Calibri"/>
              </a:defRPr>
            </a:lvl3pPr>
            <a:lvl4pPr indent="0" lvl="3" marL="0" marR="0" rtl="0" algn="l">
              <a:lnSpc>
                <a:spcPct val="115000"/>
              </a:lnSpc>
              <a:spcBef>
                <a:spcPts val="0"/>
              </a:spcBef>
              <a:spcAft>
                <a:spcPts val="1600"/>
              </a:spcAft>
              <a:buClr>
                <a:srgbClr val="434343"/>
              </a:buClr>
              <a:buSzPct val="99964"/>
              <a:buFont typeface="Calibri"/>
              <a:buNone/>
              <a:defRPr b="0" i="0" sz="2799" u="none" cap="none" strike="noStrike">
                <a:solidFill>
                  <a:srgbClr val="434343"/>
                </a:solidFill>
                <a:latin typeface="Calibri"/>
                <a:ea typeface="Calibri"/>
                <a:cs typeface="Calibri"/>
                <a:sym typeface="Calibri"/>
              </a:defRPr>
            </a:lvl4pPr>
            <a:lvl5pPr indent="0" lvl="4" marL="0" marR="0" rtl="0" algn="l">
              <a:lnSpc>
                <a:spcPct val="115000"/>
              </a:lnSpc>
              <a:spcBef>
                <a:spcPts val="0"/>
              </a:spcBef>
              <a:spcAft>
                <a:spcPts val="1600"/>
              </a:spcAft>
              <a:buClr>
                <a:srgbClr val="434343"/>
              </a:buClr>
              <a:buSzPct val="99964"/>
              <a:buFont typeface="Calibri"/>
              <a:buNone/>
              <a:defRPr b="0" i="0" sz="2799" u="none" cap="none" strike="noStrike">
                <a:solidFill>
                  <a:srgbClr val="434343"/>
                </a:solidFill>
                <a:latin typeface="Calibri"/>
                <a:ea typeface="Calibri"/>
                <a:cs typeface="Calibri"/>
                <a:sym typeface="Calibri"/>
              </a:defRPr>
            </a:lvl5pPr>
            <a:lvl6pPr indent="0" lvl="5" marL="0" marR="0" rtl="0" algn="l">
              <a:lnSpc>
                <a:spcPct val="115000"/>
              </a:lnSpc>
              <a:spcBef>
                <a:spcPts val="0"/>
              </a:spcBef>
              <a:spcAft>
                <a:spcPts val="1600"/>
              </a:spcAft>
              <a:buClr>
                <a:srgbClr val="434343"/>
              </a:buClr>
              <a:buSzPct val="99964"/>
              <a:buFont typeface="Calibri"/>
              <a:buNone/>
              <a:defRPr b="0" i="0" sz="2799" u="none" cap="none" strike="noStrike">
                <a:solidFill>
                  <a:srgbClr val="434343"/>
                </a:solidFill>
                <a:latin typeface="Calibri"/>
                <a:ea typeface="Calibri"/>
                <a:cs typeface="Calibri"/>
                <a:sym typeface="Calibri"/>
              </a:defRPr>
            </a:lvl6pPr>
            <a:lvl7pPr indent="0" lvl="6" marL="0" marR="0" rtl="0" algn="l">
              <a:lnSpc>
                <a:spcPct val="115000"/>
              </a:lnSpc>
              <a:spcBef>
                <a:spcPts val="0"/>
              </a:spcBef>
              <a:spcAft>
                <a:spcPts val="1600"/>
              </a:spcAft>
              <a:buClr>
                <a:srgbClr val="434343"/>
              </a:buClr>
              <a:buSzPct val="99964"/>
              <a:buFont typeface="Calibri"/>
              <a:buNone/>
              <a:defRPr b="0" i="0" sz="2799" u="none" cap="none" strike="noStrike">
                <a:solidFill>
                  <a:srgbClr val="434343"/>
                </a:solidFill>
                <a:latin typeface="Calibri"/>
                <a:ea typeface="Calibri"/>
                <a:cs typeface="Calibri"/>
                <a:sym typeface="Calibri"/>
              </a:defRPr>
            </a:lvl7pPr>
            <a:lvl8pPr indent="0" lvl="7" marL="0" marR="0" rtl="0" algn="l">
              <a:lnSpc>
                <a:spcPct val="115000"/>
              </a:lnSpc>
              <a:spcBef>
                <a:spcPts val="0"/>
              </a:spcBef>
              <a:spcAft>
                <a:spcPts val="1600"/>
              </a:spcAft>
              <a:buClr>
                <a:srgbClr val="434343"/>
              </a:buClr>
              <a:buSzPct val="99958"/>
              <a:buFont typeface="Calibri"/>
              <a:buNone/>
              <a:defRPr b="0" i="0" sz="2399" u="none" cap="none" strike="noStrike">
                <a:solidFill>
                  <a:srgbClr val="434343"/>
                </a:solidFill>
                <a:latin typeface="Calibri"/>
                <a:ea typeface="Calibri"/>
                <a:cs typeface="Calibri"/>
                <a:sym typeface="Calibri"/>
              </a:defRPr>
            </a:lvl8pPr>
            <a:lvl9pPr indent="0" lvl="8" marL="0" marR="0" rtl="0" algn="l">
              <a:lnSpc>
                <a:spcPct val="115000"/>
              </a:lnSpc>
              <a:spcBef>
                <a:spcPts val="0"/>
              </a:spcBef>
              <a:spcAft>
                <a:spcPts val="1600"/>
              </a:spcAft>
              <a:buClr>
                <a:srgbClr val="434343"/>
              </a:buClr>
              <a:buSzPct val="99958"/>
              <a:buFont typeface="Calibri"/>
              <a:buNone/>
              <a:defRPr b="0" i="0" sz="2399" u="none" cap="none" strike="noStrike">
                <a:solidFill>
                  <a:srgbClr val="434343"/>
                </a:solidFill>
                <a:latin typeface="Calibri"/>
                <a:ea typeface="Calibri"/>
                <a:cs typeface="Calibri"/>
                <a:sym typeface="Calibri"/>
              </a:defRPr>
            </a:lvl9pPr>
          </a:lstStyle>
          <a:p/>
        </p:txBody>
      </p:sp>
      <p:sp>
        <p:nvSpPr>
          <p:cNvPr id="21" name="Shape 21"/>
          <p:cNvSpPr txBox="1"/>
          <p:nvPr>
            <p:ph idx="2" type="body"/>
          </p:nvPr>
        </p:nvSpPr>
        <p:spPr>
          <a:xfrm>
            <a:off x="9384425" y="3836375"/>
            <a:ext cx="7996328" cy="5417889"/>
          </a:xfrm>
          <a:prstGeom prst="rect">
            <a:avLst/>
          </a:prstGeom>
          <a:noFill/>
          <a:ln>
            <a:noFill/>
          </a:ln>
        </p:spPr>
        <p:txBody>
          <a:bodyPr anchorCtr="0" anchor="t" bIns="91425" lIns="91425" rIns="91425" wrap="square" tIns="91425"/>
          <a:lstStyle>
            <a:lvl1pPr indent="0" lvl="0" marL="0" marR="0" rtl="0" algn="l">
              <a:lnSpc>
                <a:spcPct val="115000"/>
              </a:lnSpc>
              <a:spcBef>
                <a:spcPts val="0"/>
              </a:spcBef>
              <a:spcAft>
                <a:spcPts val="1600"/>
              </a:spcAft>
              <a:buClr>
                <a:srgbClr val="434343"/>
              </a:buClr>
              <a:buSzPct val="99950"/>
              <a:buFont typeface="Calibri"/>
              <a:buNone/>
              <a:defRPr b="0" i="0" sz="3998" u="none" cap="none" strike="noStrike">
                <a:solidFill>
                  <a:srgbClr val="434343"/>
                </a:solidFill>
                <a:latin typeface="Calibri"/>
                <a:ea typeface="Calibri"/>
                <a:cs typeface="Calibri"/>
                <a:sym typeface="Calibri"/>
              </a:defRPr>
            </a:lvl1pPr>
            <a:lvl2pPr indent="0" lvl="1" marL="0" marR="0" rtl="0" algn="l">
              <a:lnSpc>
                <a:spcPct val="115000"/>
              </a:lnSpc>
              <a:spcBef>
                <a:spcPts val="0"/>
              </a:spcBef>
              <a:spcAft>
                <a:spcPts val="1600"/>
              </a:spcAft>
              <a:buClr>
                <a:srgbClr val="434343"/>
              </a:buClr>
              <a:buSzPct val="99944"/>
              <a:buFont typeface="Calibri"/>
              <a:buNone/>
              <a:defRPr b="0" i="0" sz="3598" u="none" cap="none" strike="noStrike">
                <a:solidFill>
                  <a:srgbClr val="434343"/>
                </a:solidFill>
                <a:latin typeface="Calibri"/>
                <a:ea typeface="Calibri"/>
                <a:cs typeface="Calibri"/>
                <a:sym typeface="Calibri"/>
              </a:defRPr>
            </a:lvl2pPr>
            <a:lvl3pPr indent="0" lvl="2" marL="0" marR="0" rtl="0" algn="l">
              <a:lnSpc>
                <a:spcPct val="115000"/>
              </a:lnSpc>
              <a:spcBef>
                <a:spcPts val="0"/>
              </a:spcBef>
              <a:spcAft>
                <a:spcPts val="1600"/>
              </a:spcAft>
              <a:buClr>
                <a:srgbClr val="434343"/>
              </a:buClr>
              <a:buSzPct val="99968"/>
              <a:buFont typeface="Calibri"/>
              <a:buNone/>
              <a:defRPr b="0" i="0" sz="3199" u="none" cap="none" strike="noStrike">
                <a:solidFill>
                  <a:srgbClr val="434343"/>
                </a:solidFill>
                <a:latin typeface="Calibri"/>
                <a:ea typeface="Calibri"/>
                <a:cs typeface="Calibri"/>
                <a:sym typeface="Calibri"/>
              </a:defRPr>
            </a:lvl3pPr>
            <a:lvl4pPr indent="0" lvl="3" marL="0" marR="0" rtl="0" algn="l">
              <a:lnSpc>
                <a:spcPct val="115000"/>
              </a:lnSpc>
              <a:spcBef>
                <a:spcPts val="0"/>
              </a:spcBef>
              <a:spcAft>
                <a:spcPts val="1600"/>
              </a:spcAft>
              <a:buClr>
                <a:srgbClr val="434343"/>
              </a:buClr>
              <a:buSzPct val="99964"/>
              <a:buFont typeface="Calibri"/>
              <a:buNone/>
              <a:defRPr b="0" i="0" sz="2799" u="none" cap="none" strike="noStrike">
                <a:solidFill>
                  <a:srgbClr val="434343"/>
                </a:solidFill>
                <a:latin typeface="Calibri"/>
                <a:ea typeface="Calibri"/>
                <a:cs typeface="Calibri"/>
                <a:sym typeface="Calibri"/>
              </a:defRPr>
            </a:lvl4pPr>
            <a:lvl5pPr indent="0" lvl="4" marL="0" marR="0" rtl="0" algn="l">
              <a:lnSpc>
                <a:spcPct val="115000"/>
              </a:lnSpc>
              <a:spcBef>
                <a:spcPts val="0"/>
              </a:spcBef>
              <a:spcAft>
                <a:spcPts val="1600"/>
              </a:spcAft>
              <a:buClr>
                <a:srgbClr val="434343"/>
              </a:buClr>
              <a:buSzPct val="99964"/>
              <a:buFont typeface="Calibri"/>
              <a:buNone/>
              <a:defRPr b="0" i="0" sz="2799" u="none" cap="none" strike="noStrike">
                <a:solidFill>
                  <a:srgbClr val="434343"/>
                </a:solidFill>
                <a:latin typeface="Calibri"/>
                <a:ea typeface="Calibri"/>
                <a:cs typeface="Calibri"/>
                <a:sym typeface="Calibri"/>
              </a:defRPr>
            </a:lvl5pPr>
            <a:lvl6pPr indent="0" lvl="5" marL="0" marR="0" rtl="0" algn="l">
              <a:lnSpc>
                <a:spcPct val="115000"/>
              </a:lnSpc>
              <a:spcBef>
                <a:spcPts val="0"/>
              </a:spcBef>
              <a:spcAft>
                <a:spcPts val="1600"/>
              </a:spcAft>
              <a:buClr>
                <a:srgbClr val="434343"/>
              </a:buClr>
              <a:buSzPct val="99964"/>
              <a:buFont typeface="Calibri"/>
              <a:buNone/>
              <a:defRPr b="0" i="0" sz="2799" u="none" cap="none" strike="noStrike">
                <a:solidFill>
                  <a:srgbClr val="434343"/>
                </a:solidFill>
                <a:latin typeface="Calibri"/>
                <a:ea typeface="Calibri"/>
                <a:cs typeface="Calibri"/>
                <a:sym typeface="Calibri"/>
              </a:defRPr>
            </a:lvl6pPr>
            <a:lvl7pPr indent="0" lvl="6" marL="0" marR="0" rtl="0" algn="l">
              <a:lnSpc>
                <a:spcPct val="115000"/>
              </a:lnSpc>
              <a:spcBef>
                <a:spcPts val="0"/>
              </a:spcBef>
              <a:spcAft>
                <a:spcPts val="1600"/>
              </a:spcAft>
              <a:buClr>
                <a:srgbClr val="434343"/>
              </a:buClr>
              <a:buSzPct val="99964"/>
              <a:buFont typeface="Calibri"/>
              <a:buNone/>
              <a:defRPr b="0" i="0" sz="2799" u="none" cap="none" strike="noStrike">
                <a:solidFill>
                  <a:srgbClr val="434343"/>
                </a:solidFill>
                <a:latin typeface="Calibri"/>
                <a:ea typeface="Calibri"/>
                <a:cs typeface="Calibri"/>
                <a:sym typeface="Calibri"/>
              </a:defRPr>
            </a:lvl7pPr>
            <a:lvl8pPr indent="0" lvl="7" marL="0" marR="0" rtl="0" algn="l">
              <a:lnSpc>
                <a:spcPct val="115000"/>
              </a:lnSpc>
              <a:spcBef>
                <a:spcPts val="0"/>
              </a:spcBef>
              <a:spcAft>
                <a:spcPts val="1600"/>
              </a:spcAft>
              <a:buClr>
                <a:srgbClr val="434343"/>
              </a:buClr>
              <a:buSzPct val="99958"/>
              <a:buFont typeface="Calibri"/>
              <a:buNone/>
              <a:defRPr b="0" i="0" sz="2399" u="none" cap="none" strike="noStrike">
                <a:solidFill>
                  <a:srgbClr val="434343"/>
                </a:solidFill>
                <a:latin typeface="Calibri"/>
                <a:ea typeface="Calibri"/>
                <a:cs typeface="Calibri"/>
                <a:sym typeface="Calibri"/>
              </a:defRPr>
            </a:lvl8pPr>
            <a:lvl9pPr indent="0" lvl="8" marL="0" marR="0" rtl="0" algn="l">
              <a:lnSpc>
                <a:spcPct val="115000"/>
              </a:lnSpc>
              <a:spcBef>
                <a:spcPts val="0"/>
              </a:spcBef>
              <a:spcAft>
                <a:spcPts val="1600"/>
              </a:spcAft>
              <a:buClr>
                <a:srgbClr val="434343"/>
              </a:buClr>
              <a:buSzPct val="99958"/>
              <a:buFont typeface="Calibri"/>
              <a:buNone/>
              <a:defRPr b="0" i="0" sz="2399" u="none" cap="none" strike="noStrike">
                <a:solidFill>
                  <a:srgbClr val="434343"/>
                </a:solidFill>
                <a:latin typeface="Calibri"/>
                <a:ea typeface="Calibri"/>
                <a:cs typeface="Calibri"/>
                <a:sym typeface="Calibri"/>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ig Number">
    <p:spTree>
      <p:nvGrpSpPr>
        <p:cNvPr id="117" name="Shape 117"/>
        <p:cNvGrpSpPr/>
        <p:nvPr/>
      </p:nvGrpSpPr>
      <p:grpSpPr>
        <a:xfrm>
          <a:off x="0" y="0"/>
          <a:ext cx="0" cy="0"/>
          <a:chOff x="0" y="0"/>
          <a:chExt cx="0" cy="0"/>
        </a:xfrm>
      </p:grpSpPr>
      <p:sp>
        <p:nvSpPr>
          <p:cNvPr id="118" name="Shape 118"/>
          <p:cNvSpPr txBox="1"/>
          <p:nvPr>
            <p:ph type="title"/>
          </p:nvPr>
        </p:nvSpPr>
        <p:spPr>
          <a:xfrm>
            <a:off x="921500" y="2495444"/>
            <a:ext cx="16437063" cy="3925182"/>
          </a:xfrm>
          <a:prstGeom prst="rect">
            <a:avLst/>
          </a:prstGeom>
          <a:noFill/>
          <a:ln>
            <a:noFill/>
          </a:ln>
        </p:spPr>
        <p:txBody>
          <a:bodyPr anchorCtr="0" anchor="b" bIns="91425" lIns="91425" rIns="91425" wrap="square" tIns="91425"/>
          <a:lstStyle>
            <a:lvl1pPr indent="0" lvl="0" marL="0" marR="0" rtl="0" algn="ctr">
              <a:lnSpc>
                <a:spcPct val="100000"/>
              </a:lnSpc>
              <a:spcBef>
                <a:spcPts val="0"/>
              </a:spcBef>
              <a:spcAft>
                <a:spcPts val="0"/>
              </a:spcAft>
              <a:buClr>
                <a:srgbClr val="F3F3F3"/>
              </a:buClr>
              <a:buSzPct val="99953"/>
              <a:buFont typeface="Calibri"/>
              <a:buNone/>
              <a:defRPr b="0" i="0" sz="23989" u="none" cap="none" strike="noStrike">
                <a:solidFill>
                  <a:srgbClr val="F3F3F3"/>
                </a:solidFill>
                <a:latin typeface="Calibri"/>
                <a:ea typeface="Calibri"/>
                <a:cs typeface="Calibri"/>
                <a:sym typeface="Calibri"/>
              </a:defRPr>
            </a:lvl1pPr>
            <a:lvl2pPr indent="0" lvl="1" rtl="0" algn="ctr">
              <a:spcBef>
                <a:spcPts val="0"/>
              </a:spcBef>
              <a:buClr>
                <a:schemeClr val="dk2"/>
              </a:buClr>
              <a:buSzPct val="99953"/>
              <a:buFont typeface="Roboto"/>
              <a:buNone/>
              <a:defRPr sz="23989">
                <a:solidFill>
                  <a:schemeClr val="dk2"/>
                </a:solidFill>
                <a:latin typeface="Roboto"/>
                <a:ea typeface="Roboto"/>
                <a:cs typeface="Roboto"/>
                <a:sym typeface="Roboto"/>
              </a:defRPr>
            </a:lvl2pPr>
            <a:lvl3pPr indent="0" lvl="2" rtl="0" algn="ctr">
              <a:spcBef>
                <a:spcPts val="0"/>
              </a:spcBef>
              <a:buClr>
                <a:schemeClr val="dk2"/>
              </a:buClr>
              <a:buSzPct val="99953"/>
              <a:buFont typeface="Roboto"/>
              <a:buNone/>
              <a:defRPr sz="23989">
                <a:solidFill>
                  <a:schemeClr val="dk2"/>
                </a:solidFill>
                <a:latin typeface="Roboto"/>
                <a:ea typeface="Roboto"/>
                <a:cs typeface="Roboto"/>
                <a:sym typeface="Roboto"/>
              </a:defRPr>
            </a:lvl3pPr>
            <a:lvl4pPr indent="0" lvl="3" rtl="0" algn="ctr">
              <a:spcBef>
                <a:spcPts val="0"/>
              </a:spcBef>
              <a:buClr>
                <a:schemeClr val="dk2"/>
              </a:buClr>
              <a:buSzPct val="99953"/>
              <a:buFont typeface="Roboto"/>
              <a:buNone/>
              <a:defRPr sz="23989">
                <a:solidFill>
                  <a:schemeClr val="dk2"/>
                </a:solidFill>
                <a:latin typeface="Roboto"/>
                <a:ea typeface="Roboto"/>
                <a:cs typeface="Roboto"/>
                <a:sym typeface="Roboto"/>
              </a:defRPr>
            </a:lvl4pPr>
            <a:lvl5pPr indent="0" lvl="4" rtl="0" algn="ctr">
              <a:spcBef>
                <a:spcPts val="0"/>
              </a:spcBef>
              <a:buClr>
                <a:schemeClr val="dk2"/>
              </a:buClr>
              <a:buSzPct val="99953"/>
              <a:buFont typeface="Roboto"/>
              <a:buNone/>
              <a:defRPr sz="23989">
                <a:solidFill>
                  <a:schemeClr val="dk2"/>
                </a:solidFill>
                <a:latin typeface="Roboto"/>
                <a:ea typeface="Roboto"/>
                <a:cs typeface="Roboto"/>
                <a:sym typeface="Roboto"/>
              </a:defRPr>
            </a:lvl5pPr>
            <a:lvl6pPr indent="0" lvl="5" rtl="0" algn="ctr">
              <a:spcBef>
                <a:spcPts val="0"/>
              </a:spcBef>
              <a:buClr>
                <a:schemeClr val="dk2"/>
              </a:buClr>
              <a:buSzPct val="99953"/>
              <a:buFont typeface="Roboto"/>
              <a:buNone/>
              <a:defRPr sz="23989">
                <a:solidFill>
                  <a:schemeClr val="dk2"/>
                </a:solidFill>
                <a:latin typeface="Roboto"/>
                <a:ea typeface="Roboto"/>
                <a:cs typeface="Roboto"/>
                <a:sym typeface="Roboto"/>
              </a:defRPr>
            </a:lvl6pPr>
            <a:lvl7pPr indent="0" lvl="6" rtl="0" algn="ctr">
              <a:spcBef>
                <a:spcPts val="0"/>
              </a:spcBef>
              <a:buClr>
                <a:schemeClr val="dk2"/>
              </a:buClr>
              <a:buSzPct val="99953"/>
              <a:buFont typeface="Roboto"/>
              <a:buNone/>
              <a:defRPr sz="23989">
                <a:solidFill>
                  <a:schemeClr val="dk2"/>
                </a:solidFill>
                <a:latin typeface="Roboto"/>
                <a:ea typeface="Roboto"/>
                <a:cs typeface="Roboto"/>
                <a:sym typeface="Roboto"/>
              </a:defRPr>
            </a:lvl7pPr>
            <a:lvl8pPr indent="0" lvl="7" rtl="0" algn="ctr">
              <a:spcBef>
                <a:spcPts val="0"/>
              </a:spcBef>
              <a:buClr>
                <a:schemeClr val="dk2"/>
              </a:buClr>
              <a:buSzPct val="99953"/>
              <a:buFont typeface="Roboto"/>
              <a:buNone/>
              <a:defRPr sz="23989">
                <a:solidFill>
                  <a:schemeClr val="dk2"/>
                </a:solidFill>
                <a:latin typeface="Roboto"/>
                <a:ea typeface="Roboto"/>
                <a:cs typeface="Roboto"/>
                <a:sym typeface="Roboto"/>
              </a:defRPr>
            </a:lvl8pPr>
            <a:lvl9pPr indent="0" lvl="8" rtl="0" algn="ctr">
              <a:spcBef>
                <a:spcPts val="0"/>
              </a:spcBef>
              <a:buClr>
                <a:schemeClr val="dk2"/>
              </a:buClr>
              <a:buSzPct val="99953"/>
              <a:buFont typeface="Roboto"/>
              <a:buNone/>
              <a:defRPr sz="23989">
                <a:solidFill>
                  <a:schemeClr val="dk2"/>
                </a:solidFill>
                <a:latin typeface="Roboto"/>
                <a:ea typeface="Roboto"/>
                <a:cs typeface="Roboto"/>
                <a:sym typeface="Roboto"/>
              </a:defRPr>
            </a:lvl9pPr>
          </a:lstStyle>
          <a:p/>
        </p:txBody>
      </p:sp>
      <p:sp>
        <p:nvSpPr>
          <p:cNvPr id="119" name="Shape 119"/>
          <p:cNvSpPr txBox="1"/>
          <p:nvPr>
            <p:ph idx="1" type="body"/>
          </p:nvPr>
        </p:nvSpPr>
        <p:spPr>
          <a:xfrm>
            <a:off x="3189415" y="6544819"/>
            <a:ext cx="11901233" cy="2600396"/>
          </a:xfrm>
          <a:prstGeom prst="rect">
            <a:avLst/>
          </a:prstGeom>
          <a:noFill/>
          <a:ln>
            <a:noFill/>
          </a:ln>
        </p:spPr>
        <p:txBody>
          <a:bodyPr anchorCtr="0" anchor="t" bIns="91425" lIns="91425" rIns="91425" wrap="square" tIns="91425"/>
          <a:lstStyle>
            <a:lvl1pPr indent="0" lvl="0" marL="0" marR="0" rtl="0" algn="ctr">
              <a:lnSpc>
                <a:spcPct val="115000"/>
              </a:lnSpc>
              <a:spcBef>
                <a:spcPts val="0"/>
              </a:spcBef>
              <a:spcAft>
                <a:spcPts val="1600"/>
              </a:spcAft>
              <a:buClr>
                <a:srgbClr val="F3F3F3"/>
              </a:buClr>
              <a:buSzPct val="100000"/>
              <a:buFont typeface="Calibri"/>
              <a:buNone/>
              <a:defRPr b="0" i="0" sz="1800" u="none" cap="none" strike="noStrike">
                <a:solidFill>
                  <a:srgbClr val="F3F3F3"/>
                </a:solidFill>
                <a:latin typeface="Calibri"/>
                <a:ea typeface="Calibri"/>
                <a:cs typeface="Calibri"/>
                <a:sym typeface="Calibri"/>
              </a:defRPr>
            </a:lvl1pPr>
            <a:lvl2pPr indent="0" lvl="1" marL="0" marR="0" rtl="0" algn="ctr">
              <a:lnSpc>
                <a:spcPct val="115000"/>
              </a:lnSpc>
              <a:spcBef>
                <a:spcPts val="0"/>
              </a:spcBef>
              <a:spcAft>
                <a:spcPts val="1600"/>
              </a:spcAft>
              <a:buClr>
                <a:srgbClr val="F3F3F3"/>
              </a:buClr>
              <a:buSzPct val="99964"/>
              <a:buFont typeface="Calibri"/>
              <a:buNone/>
              <a:defRPr b="0" i="0" sz="2799" u="none" cap="none" strike="noStrike">
                <a:solidFill>
                  <a:srgbClr val="F3F3F3"/>
                </a:solidFill>
                <a:latin typeface="Calibri"/>
                <a:ea typeface="Calibri"/>
                <a:cs typeface="Calibri"/>
                <a:sym typeface="Calibri"/>
              </a:defRPr>
            </a:lvl2pPr>
            <a:lvl3pPr indent="0" lvl="2" marL="0" marR="0" rtl="0" algn="ctr">
              <a:lnSpc>
                <a:spcPct val="115000"/>
              </a:lnSpc>
              <a:spcBef>
                <a:spcPts val="0"/>
              </a:spcBef>
              <a:spcAft>
                <a:spcPts val="1600"/>
              </a:spcAft>
              <a:buClr>
                <a:srgbClr val="F3F3F3"/>
              </a:buClr>
              <a:buSzPct val="99964"/>
              <a:buFont typeface="Calibri"/>
              <a:buNone/>
              <a:defRPr b="0" i="0" sz="2799" u="none" cap="none" strike="noStrike">
                <a:solidFill>
                  <a:srgbClr val="F3F3F3"/>
                </a:solidFill>
                <a:latin typeface="Calibri"/>
                <a:ea typeface="Calibri"/>
                <a:cs typeface="Calibri"/>
                <a:sym typeface="Calibri"/>
              </a:defRPr>
            </a:lvl3pPr>
            <a:lvl4pPr indent="0" lvl="3" marL="0" marR="0" rtl="0" algn="ctr">
              <a:lnSpc>
                <a:spcPct val="115000"/>
              </a:lnSpc>
              <a:spcBef>
                <a:spcPts val="0"/>
              </a:spcBef>
              <a:spcAft>
                <a:spcPts val="1600"/>
              </a:spcAft>
              <a:buClr>
                <a:srgbClr val="F3F3F3"/>
              </a:buClr>
              <a:buSzPct val="99964"/>
              <a:buFont typeface="Calibri"/>
              <a:buNone/>
              <a:defRPr b="0" i="0" sz="2799" u="none" cap="none" strike="noStrike">
                <a:solidFill>
                  <a:srgbClr val="F3F3F3"/>
                </a:solidFill>
                <a:latin typeface="Calibri"/>
                <a:ea typeface="Calibri"/>
                <a:cs typeface="Calibri"/>
                <a:sym typeface="Calibri"/>
              </a:defRPr>
            </a:lvl4pPr>
            <a:lvl5pPr indent="0" lvl="4" marL="0" marR="0" rtl="0" algn="ctr">
              <a:lnSpc>
                <a:spcPct val="115000"/>
              </a:lnSpc>
              <a:spcBef>
                <a:spcPts val="0"/>
              </a:spcBef>
              <a:spcAft>
                <a:spcPts val="1600"/>
              </a:spcAft>
              <a:buClr>
                <a:srgbClr val="F3F3F3"/>
              </a:buClr>
              <a:buSzPct val="99964"/>
              <a:buFont typeface="Calibri"/>
              <a:buNone/>
              <a:defRPr b="0" i="0" sz="2799" u="none" cap="none" strike="noStrike">
                <a:solidFill>
                  <a:srgbClr val="F3F3F3"/>
                </a:solidFill>
                <a:latin typeface="Calibri"/>
                <a:ea typeface="Calibri"/>
                <a:cs typeface="Calibri"/>
                <a:sym typeface="Calibri"/>
              </a:defRPr>
            </a:lvl5pPr>
            <a:lvl6pPr indent="0" lvl="5" marL="0" marR="0" rtl="0" algn="ctr">
              <a:lnSpc>
                <a:spcPct val="115000"/>
              </a:lnSpc>
              <a:spcBef>
                <a:spcPts val="0"/>
              </a:spcBef>
              <a:spcAft>
                <a:spcPts val="1600"/>
              </a:spcAft>
              <a:buClr>
                <a:srgbClr val="F3F3F3"/>
              </a:buClr>
              <a:buSzPct val="99964"/>
              <a:buFont typeface="Calibri"/>
              <a:buNone/>
              <a:defRPr b="0" i="0" sz="2799" u="none" cap="none" strike="noStrike">
                <a:solidFill>
                  <a:srgbClr val="F3F3F3"/>
                </a:solidFill>
                <a:latin typeface="Calibri"/>
                <a:ea typeface="Calibri"/>
                <a:cs typeface="Calibri"/>
                <a:sym typeface="Calibri"/>
              </a:defRPr>
            </a:lvl6pPr>
            <a:lvl7pPr indent="0" lvl="6" marL="0" marR="0" rtl="0" algn="ctr">
              <a:lnSpc>
                <a:spcPct val="115000"/>
              </a:lnSpc>
              <a:spcBef>
                <a:spcPts val="0"/>
              </a:spcBef>
              <a:spcAft>
                <a:spcPts val="1600"/>
              </a:spcAft>
              <a:buClr>
                <a:srgbClr val="F3F3F3"/>
              </a:buClr>
              <a:buSzPct val="99964"/>
              <a:buFont typeface="Calibri"/>
              <a:buNone/>
              <a:defRPr b="0" i="0" sz="2799" u="none" cap="none" strike="noStrike">
                <a:solidFill>
                  <a:srgbClr val="F3F3F3"/>
                </a:solidFill>
                <a:latin typeface="Calibri"/>
                <a:ea typeface="Calibri"/>
                <a:cs typeface="Calibri"/>
                <a:sym typeface="Calibri"/>
              </a:defRPr>
            </a:lvl7pPr>
            <a:lvl8pPr indent="0" lvl="7" marL="0" marR="0" rtl="0" algn="ctr">
              <a:lnSpc>
                <a:spcPct val="115000"/>
              </a:lnSpc>
              <a:spcBef>
                <a:spcPts val="0"/>
              </a:spcBef>
              <a:spcAft>
                <a:spcPts val="1600"/>
              </a:spcAft>
              <a:buClr>
                <a:srgbClr val="F3F3F3"/>
              </a:buClr>
              <a:buSzPct val="99964"/>
              <a:buFont typeface="Calibri"/>
              <a:buNone/>
              <a:defRPr b="0" i="0" sz="2799" u="none" cap="none" strike="noStrike">
                <a:solidFill>
                  <a:srgbClr val="F3F3F3"/>
                </a:solidFill>
                <a:latin typeface="Calibri"/>
                <a:ea typeface="Calibri"/>
                <a:cs typeface="Calibri"/>
                <a:sym typeface="Calibri"/>
              </a:defRPr>
            </a:lvl8pPr>
            <a:lvl9pPr indent="0" lvl="8" marL="0" marR="0" rtl="0" algn="ctr">
              <a:lnSpc>
                <a:spcPct val="115000"/>
              </a:lnSpc>
              <a:spcBef>
                <a:spcPts val="0"/>
              </a:spcBef>
              <a:spcAft>
                <a:spcPts val="1600"/>
              </a:spcAft>
              <a:buClr>
                <a:srgbClr val="F3F3F3"/>
              </a:buClr>
              <a:buSzPct val="99964"/>
              <a:buFont typeface="Calibri"/>
              <a:buNone/>
              <a:defRPr b="0" i="0" sz="2799" u="none" cap="none" strike="noStrike">
                <a:solidFill>
                  <a:srgbClr val="F3F3F3"/>
                </a:solidFill>
                <a:latin typeface="Calibri"/>
                <a:ea typeface="Calibri"/>
                <a:cs typeface="Calibri"/>
                <a:sym typeface="Calibri"/>
              </a:defRPr>
            </a:lvl9pPr>
          </a:lstStyle>
          <a:p/>
        </p:txBody>
      </p:sp>
      <p:pic>
        <p:nvPicPr>
          <p:cNvPr descr="icon-white.png" id="120" name="Shape 120"/>
          <p:cNvPicPr preferRelativeResize="0"/>
          <p:nvPr/>
        </p:nvPicPr>
        <p:blipFill rotWithShape="1">
          <a:blip r:embed="rId2">
            <a:alphaModFix/>
          </a:blip>
          <a:srcRect b="0" l="0" r="0" t="0"/>
          <a:stretch/>
        </p:blipFill>
        <p:spPr>
          <a:xfrm>
            <a:off x="17040961" y="8265420"/>
            <a:ext cx="876064" cy="1661095"/>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blank">
  <p:cSld name="Blank">
    <p:spTree>
      <p:nvGrpSpPr>
        <p:cNvPr id="121" name="Shape 121"/>
        <p:cNvGrpSpPr/>
        <p:nvPr/>
      </p:nvGrpSpPr>
      <p:grpSpPr>
        <a:xfrm>
          <a:off x="0" y="0"/>
          <a:ext cx="0" cy="0"/>
          <a:chOff x="0" y="0"/>
          <a:chExt cx="0" cy="0"/>
        </a:xfrm>
      </p:grpSpPr>
      <p:pic>
        <p:nvPicPr>
          <p:cNvPr descr="icon-white.png" id="122" name="Shape 122"/>
          <p:cNvPicPr preferRelativeResize="0"/>
          <p:nvPr/>
        </p:nvPicPr>
        <p:blipFill rotWithShape="1">
          <a:blip r:embed="rId2">
            <a:alphaModFix/>
          </a:blip>
          <a:srcRect b="0" l="0" r="0" t="0"/>
          <a:stretch/>
        </p:blipFill>
        <p:spPr>
          <a:xfrm>
            <a:off x="17040961" y="8265420"/>
            <a:ext cx="876064" cy="1661095"/>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ection End">
    <p:spTree>
      <p:nvGrpSpPr>
        <p:cNvPr id="123" name="Shape 123"/>
        <p:cNvGrpSpPr/>
        <p:nvPr/>
      </p:nvGrpSpPr>
      <p:grpSpPr>
        <a:xfrm>
          <a:off x="0" y="0"/>
          <a:ext cx="0" cy="0"/>
          <a:chOff x="0" y="0"/>
          <a:chExt cx="0" cy="0"/>
        </a:xfrm>
      </p:grpSpPr>
      <p:sp>
        <p:nvSpPr>
          <p:cNvPr id="124" name="Shape 124"/>
          <p:cNvSpPr txBox="1"/>
          <p:nvPr>
            <p:ph idx="1" type="body"/>
          </p:nvPr>
        </p:nvSpPr>
        <p:spPr>
          <a:xfrm>
            <a:off x="9136133" y="1128977"/>
            <a:ext cx="8208636" cy="8024284"/>
          </a:xfrm>
          <a:prstGeom prst="rect">
            <a:avLst/>
          </a:prstGeom>
          <a:noFill/>
          <a:ln>
            <a:noFill/>
          </a:ln>
        </p:spPr>
        <p:txBody>
          <a:bodyPr anchorCtr="0" anchor="ctr" bIns="91425" lIns="91425" rIns="91425" wrap="square" tIns="91425"/>
          <a:lstStyle>
            <a:lvl1pPr indent="0" lvl="0" marL="0" marR="0" rtl="0" algn="l">
              <a:lnSpc>
                <a:spcPct val="115000"/>
              </a:lnSpc>
              <a:spcBef>
                <a:spcPts val="0"/>
              </a:spcBef>
              <a:spcAft>
                <a:spcPts val="1600"/>
              </a:spcAft>
              <a:buClr>
                <a:srgbClr val="FFFFFF"/>
              </a:buClr>
              <a:buSzPct val="100000"/>
              <a:buFont typeface="Calibri"/>
              <a:buNone/>
              <a:defRPr b="0" i="0" sz="1800" u="none" cap="none" strike="noStrike">
                <a:solidFill>
                  <a:srgbClr val="FFFFFF"/>
                </a:solidFill>
                <a:latin typeface="Calibri"/>
                <a:ea typeface="Calibri"/>
                <a:cs typeface="Calibri"/>
                <a:sym typeface="Calibri"/>
              </a:defRPr>
            </a:lvl1pPr>
            <a:lvl2pPr indent="0" lvl="1" marL="0" marR="0" rtl="0" algn="l">
              <a:lnSpc>
                <a:spcPct val="115000"/>
              </a:lnSpc>
              <a:spcBef>
                <a:spcPts val="0"/>
              </a:spcBef>
              <a:spcAft>
                <a:spcPts val="1600"/>
              </a:spcAft>
              <a:buClr>
                <a:srgbClr val="FFFFFF"/>
              </a:buClr>
              <a:buSzPct val="99964"/>
              <a:buFont typeface="Calibri"/>
              <a:buNone/>
              <a:defRPr b="0" i="0" sz="2799" u="none" cap="none" strike="noStrike">
                <a:solidFill>
                  <a:srgbClr val="FFFFFF"/>
                </a:solidFill>
                <a:latin typeface="Calibri"/>
                <a:ea typeface="Calibri"/>
                <a:cs typeface="Calibri"/>
                <a:sym typeface="Calibri"/>
              </a:defRPr>
            </a:lvl2pPr>
            <a:lvl3pPr indent="0" lvl="2" marL="0" marR="0" rtl="0" algn="l">
              <a:lnSpc>
                <a:spcPct val="115000"/>
              </a:lnSpc>
              <a:spcBef>
                <a:spcPts val="0"/>
              </a:spcBef>
              <a:spcAft>
                <a:spcPts val="1600"/>
              </a:spcAft>
              <a:buClr>
                <a:srgbClr val="FFFFFF"/>
              </a:buClr>
              <a:buSzPct val="99964"/>
              <a:buFont typeface="Calibri"/>
              <a:buNone/>
              <a:defRPr b="0" i="0" sz="2799" u="none" cap="none" strike="noStrike">
                <a:solidFill>
                  <a:srgbClr val="FFFFFF"/>
                </a:solidFill>
                <a:latin typeface="Calibri"/>
                <a:ea typeface="Calibri"/>
                <a:cs typeface="Calibri"/>
                <a:sym typeface="Calibri"/>
              </a:defRPr>
            </a:lvl3pPr>
            <a:lvl4pPr indent="0" lvl="3" marL="0" marR="0" rtl="0" algn="l">
              <a:lnSpc>
                <a:spcPct val="115000"/>
              </a:lnSpc>
              <a:spcBef>
                <a:spcPts val="0"/>
              </a:spcBef>
              <a:spcAft>
                <a:spcPts val="1600"/>
              </a:spcAft>
              <a:buClr>
                <a:srgbClr val="FFFFFF"/>
              </a:buClr>
              <a:buSzPct val="99964"/>
              <a:buFont typeface="Calibri"/>
              <a:buNone/>
              <a:defRPr b="0" i="0" sz="2799" u="none" cap="none" strike="noStrike">
                <a:solidFill>
                  <a:srgbClr val="FFFFFF"/>
                </a:solidFill>
                <a:latin typeface="Calibri"/>
                <a:ea typeface="Calibri"/>
                <a:cs typeface="Calibri"/>
                <a:sym typeface="Calibri"/>
              </a:defRPr>
            </a:lvl4pPr>
            <a:lvl5pPr indent="0" lvl="4" marL="0" marR="0" rtl="0" algn="l">
              <a:lnSpc>
                <a:spcPct val="115000"/>
              </a:lnSpc>
              <a:spcBef>
                <a:spcPts val="0"/>
              </a:spcBef>
              <a:spcAft>
                <a:spcPts val="1600"/>
              </a:spcAft>
              <a:buClr>
                <a:srgbClr val="FFFFFF"/>
              </a:buClr>
              <a:buSzPct val="99964"/>
              <a:buFont typeface="Calibri"/>
              <a:buNone/>
              <a:defRPr b="0" i="0" sz="2799" u="none" cap="none" strike="noStrike">
                <a:solidFill>
                  <a:srgbClr val="FFFFFF"/>
                </a:solidFill>
                <a:latin typeface="Calibri"/>
                <a:ea typeface="Calibri"/>
                <a:cs typeface="Calibri"/>
                <a:sym typeface="Calibri"/>
              </a:defRPr>
            </a:lvl5pPr>
            <a:lvl6pPr indent="0" lvl="5" marL="0" marR="0" rtl="0" algn="l">
              <a:lnSpc>
                <a:spcPct val="115000"/>
              </a:lnSpc>
              <a:spcBef>
                <a:spcPts val="0"/>
              </a:spcBef>
              <a:spcAft>
                <a:spcPts val="1600"/>
              </a:spcAft>
              <a:buClr>
                <a:srgbClr val="FFFFFF"/>
              </a:buClr>
              <a:buSzPct val="99964"/>
              <a:buFont typeface="Calibri"/>
              <a:buNone/>
              <a:defRPr b="0" i="0" sz="2799" u="none" cap="none" strike="noStrike">
                <a:solidFill>
                  <a:srgbClr val="FFFFFF"/>
                </a:solidFill>
                <a:latin typeface="Calibri"/>
                <a:ea typeface="Calibri"/>
                <a:cs typeface="Calibri"/>
                <a:sym typeface="Calibri"/>
              </a:defRPr>
            </a:lvl6pPr>
            <a:lvl7pPr indent="0" lvl="6" marL="0" marR="0" rtl="0" algn="l">
              <a:lnSpc>
                <a:spcPct val="115000"/>
              </a:lnSpc>
              <a:spcBef>
                <a:spcPts val="0"/>
              </a:spcBef>
              <a:spcAft>
                <a:spcPts val="1600"/>
              </a:spcAft>
              <a:buClr>
                <a:srgbClr val="FFFFFF"/>
              </a:buClr>
              <a:buSzPct val="99964"/>
              <a:buFont typeface="Calibri"/>
              <a:buNone/>
              <a:defRPr b="0" i="0" sz="2799" u="none" cap="none" strike="noStrike">
                <a:solidFill>
                  <a:srgbClr val="FFFFFF"/>
                </a:solidFill>
                <a:latin typeface="Calibri"/>
                <a:ea typeface="Calibri"/>
                <a:cs typeface="Calibri"/>
                <a:sym typeface="Calibri"/>
              </a:defRPr>
            </a:lvl7pPr>
            <a:lvl8pPr indent="0" lvl="7" marL="0" marR="0" rtl="0" algn="l">
              <a:lnSpc>
                <a:spcPct val="115000"/>
              </a:lnSpc>
              <a:spcBef>
                <a:spcPts val="0"/>
              </a:spcBef>
              <a:spcAft>
                <a:spcPts val="1600"/>
              </a:spcAft>
              <a:buClr>
                <a:srgbClr val="FFFFFF"/>
              </a:buClr>
              <a:buSzPct val="99964"/>
              <a:buFont typeface="Calibri"/>
              <a:buNone/>
              <a:defRPr b="0" i="0" sz="2799" u="none" cap="none" strike="noStrike">
                <a:solidFill>
                  <a:srgbClr val="FFFFFF"/>
                </a:solidFill>
                <a:latin typeface="Calibri"/>
                <a:ea typeface="Calibri"/>
                <a:cs typeface="Calibri"/>
                <a:sym typeface="Calibri"/>
              </a:defRPr>
            </a:lvl8pPr>
            <a:lvl9pPr indent="0" lvl="8" marL="0" marR="0" rtl="0" algn="l">
              <a:lnSpc>
                <a:spcPct val="115000"/>
              </a:lnSpc>
              <a:spcBef>
                <a:spcPts val="0"/>
              </a:spcBef>
              <a:spcAft>
                <a:spcPts val="1600"/>
              </a:spcAft>
              <a:buClr>
                <a:srgbClr val="FFFFFF"/>
              </a:buClr>
              <a:buSzPct val="99964"/>
              <a:buFont typeface="Calibri"/>
              <a:buNone/>
              <a:defRPr b="0" i="0" sz="2799" u="none" cap="none" strike="noStrike">
                <a:solidFill>
                  <a:srgbClr val="FFFFFF"/>
                </a:solidFill>
                <a:latin typeface="Calibri"/>
                <a:ea typeface="Calibri"/>
                <a:cs typeface="Calibri"/>
                <a:sym typeface="Calibri"/>
              </a:defRPr>
            </a:lvl9pPr>
          </a:lstStyle>
          <a:p/>
        </p:txBody>
      </p:sp>
      <p:pic>
        <p:nvPicPr>
          <p:cNvPr descr="Packt-Logo-white.png" id="125" name="Shape 125"/>
          <p:cNvPicPr preferRelativeResize="0"/>
          <p:nvPr/>
        </p:nvPicPr>
        <p:blipFill rotWithShape="1">
          <a:blip r:embed="rId2">
            <a:alphaModFix/>
          </a:blip>
          <a:srcRect b="0" l="0" r="0" t="0"/>
          <a:stretch/>
        </p:blipFill>
        <p:spPr>
          <a:xfrm>
            <a:off x="225403" y="3525180"/>
            <a:ext cx="6728041" cy="3231841"/>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lank (Assembly)">
    <p:bg>
      <p:bgPr>
        <a:solidFill>
          <a:srgbClr val="3E5DAA"/>
        </a:solidFill>
      </p:bgPr>
    </p:bg>
    <p:spTree>
      <p:nvGrpSpPr>
        <p:cNvPr id="126" name="Shape 126"/>
        <p:cNvGrpSpPr/>
        <p:nvPr/>
      </p:nvGrpSpPr>
      <p:grpSpPr>
        <a:xfrm>
          <a:off x="0" y="0"/>
          <a:ext cx="0" cy="0"/>
          <a:chOff x="0" y="0"/>
          <a:chExt cx="0" cy="0"/>
        </a:xfrm>
      </p:grpSpPr>
      <p:pic>
        <p:nvPicPr>
          <p:cNvPr descr="icon-white.png" id="127" name="Shape 127"/>
          <p:cNvPicPr preferRelativeResize="0"/>
          <p:nvPr/>
        </p:nvPicPr>
        <p:blipFill rotWithShape="1">
          <a:blip r:embed="rId2">
            <a:alphaModFix/>
          </a:blip>
          <a:srcRect b="0" l="0" r="0" t="0"/>
          <a:stretch/>
        </p:blipFill>
        <p:spPr>
          <a:xfrm>
            <a:off x="17040961" y="8265420"/>
            <a:ext cx="876064" cy="1661095"/>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lank (Classic)">
    <p:bg>
      <p:bgPr>
        <a:solidFill>
          <a:srgbClr val="333333"/>
        </a:solidFill>
      </p:bgPr>
    </p:bg>
    <p:spTree>
      <p:nvGrpSpPr>
        <p:cNvPr id="128" name="Shape 128"/>
        <p:cNvGrpSpPr/>
        <p:nvPr/>
      </p:nvGrpSpPr>
      <p:grpSpPr>
        <a:xfrm>
          <a:off x="0" y="0"/>
          <a:ext cx="0" cy="0"/>
          <a:chOff x="0" y="0"/>
          <a:chExt cx="0" cy="0"/>
        </a:xfrm>
      </p:grpSpPr>
      <p:pic>
        <p:nvPicPr>
          <p:cNvPr descr="icon-white.png" id="129" name="Shape 129"/>
          <p:cNvPicPr preferRelativeResize="0"/>
          <p:nvPr/>
        </p:nvPicPr>
        <p:blipFill rotWithShape="1">
          <a:blip r:embed="rId2">
            <a:alphaModFix/>
          </a:blip>
          <a:srcRect b="0" l="0" r="0" t="0"/>
          <a:stretch/>
        </p:blipFill>
        <p:spPr>
          <a:xfrm>
            <a:off x="17040961" y="8265420"/>
            <a:ext cx="876064" cy="1661095"/>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lank (Ruby)">
    <p:bg>
      <p:bgPr>
        <a:solidFill>
          <a:srgbClr val="EE2D4A"/>
        </a:solidFill>
      </p:bgPr>
    </p:bg>
    <p:spTree>
      <p:nvGrpSpPr>
        <p:cNvPr id="130" name="Shape 130"/>
        <p:cNvGrpSpPr/>
        <p:nvPr/>
      </p:nvGrpSpPr>
      <p:grpSpPr>
        <a:xfrm>
          <a:off x="0" y="0"/>
          <a:ext cx="0" cy="0"/>
          <a:chOff x="0" y="0"/>
          <a:chExt cx="0" cy="0"/>
        </a:xfrm>
      </p:grpSpPr>
      <p:pic>
        <p:nvPicPr>
          <p:cNvPr descr="icon-white.png" id="131" name="Shape 131"/>
          <p:cNvPicPr preferRelativeResize="0"/>
          <p:nvPr/>
        </p:nvPicPr>
        <p:blipFill rotWithShape="1">
          <a:blip r:embed="rId2">
            <a:alphaModFix/>
          </a:blip>
          <a:srcRect b="0" l="0" r="0" t="0"/>
          <a:stretch/>
        </p:blipFill>
        <p:spPr>
          <a:xfrm>
            <a:off x="17040961" y="8265420"/>
            <a:ext cx="876064" cy="1661095"/>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lank (Field)">
    <p:bg>
      <p:bgPr>
        <a:solidFill>
          <a:srgbClr val="00A349"/>
        </a:solidFill>
      </p:bgPr>
    </p:bg>
    <p:spTree>
      <p:nvGrpSpPr>
        <p:cNvPr id="132" name="Shape 132"/>
        <p:cNvGrpSpPr/>
        <p:nvPr/>
      </p:nvGrpSpPr>
      <p:grpSpPr>
        <a:xfrm>
          <a:off x="0" y="0"/>
          <a:ext cx="0" cy="0"/>
          <a:chOff x="0" y="0"/>
          <a:chExt cx="0" cy="0"/>
        </a:xfrm>
      </p:grpSpPr>
      <p:pic>
        <p:nvPicPr>
          <p:cNvPr descr="icon-white.png" id="133" name="Shape 133"/>
          <p:cNvPicPr preferRelativeResize="0"/>
          <p:nvPr/>
        </p:nvPicPr>
        <p:blipFill rotWithShape="1">
          <a:blip r:embed="rId2">
            <a:alphaModFix/>
          </a:blip>
          <a:srcRect b="0" l="0" r="0" t="0"/>
          <a:stretch/>
        </p:blipFill>
        <p:spPr>
          <a:xfrm>
            <a:off x="17040961" y="8265420"/>
            <a:ext cx="876064" cy="1661095"/>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lank (Evolve)">
    <p:bg>
      <p:bgPr>
        <a:solidFill>
          <a:srgbClr val="29BEC6"/>
        </a:solidFill>
      </p:bgPr>
    </p:bg>
    <p:spTree>
      <p:nvGrpSpPr>
        <p:cNvPr id="134" name="Shape 134"/>
        <p:cNvGrpSpPr/>
        <p:nvPr/>
      </p:nvGrpSpPr>
      <p:grpSpPr>
        <a:xfrm>
          <a:off x="0" y="0"/>
          <a:ext cx="0" cy="0"/>
          <a:chOff x="0" y="0"/>
          <a:chExt cx="0" cy="0"/>
        </a:xfrm>
      </p:grpSpPr>
      <p:pic>
        <p:nvPicPr>
          <p:cNvPr descr="icon-white.png" id="135" name="Shape 135"/>
          <p:cNvPicPr preferRelativeResize="0"/>
          <p:nvPr/>
        </p:nvPicPr>
        <p:blipFill rotWithShape="1">
          <a:blip r:embed="rId2">
            <a:alphaModFix/>
          </a:blip>
          <a:srcRect b="0" l="0" r="0" t="0"/>
          <a:stretch/>
        </p:blipFill>
        <p:spPr>
          <a:xfrm>
            <a:off x="17040961" y="8265420"/>
            <a:ext cx="876064" cy="1661095"/>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lank (Hack)">
    <p:bg>
      <p:bgPr>
        <a:solidFill>
          <a:srgbClr val="4C3896"/>
        </a:solidFill>
      </p:bgPr>
    </p:bg>
    <p:spTree>
      <p:nvGrpSpPr>
        <p:cNvPr id="136" name="Shape 136"/>
        <p:cNvGrpSpPr/>
        <p:nvPr/>
      </p:nvGrpSpPr>
      <p:grpSpPr>
        <a:xfrm>
          <a:off x="0" y="0"/>
          <a:ext cx="0" cy="0"/>
          <a:chOff x="0" y="0"/>
          <a:chExt cx="0" cy="0"/>
        </a:xfrm>
      </p:grpSpPr>
      <p:pic>
        <p:nvPicPr>
          <p:cNvPr descr="icon-white.png" id="137" name="Shape 137"/>
          <p:cNvPicPr preferRelativeResize="0"/>
          <p:nvPr/>
        </p:nvPicPr>
        <p:blipFill rotWithShape="1">
          <a:blip r:embed="rId2">
            <a:alphaModFix/>
          </a:blip>
          <a:srcRect b="0" l="0" r="0" t="0"/>
          <a:stretch/>
        </p:blipFill>
        <p:spPr>
          <a:xfrm>
            <a:off x="17040961" y="8265420"/>
            <a:ext cx="876064" cy="1661095"/>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lank (Sprint)">
    <p:bg>
      <p:bgPr>
        <a:solidFill>
          <a:srgbClr val="BE1A8C"/>
        </a:solidFill>
      </p:bgPr>
    </p:bg>
    <p:spTree>
      <p:nvGrpSpPr>
        <p:cNvPr id="138" name="Shape 138"/>
        <p:cNvGrpSpPr/>
        <p:nvPr/>
      </p:nvGrpSpPr>
      <p:grpSpPr>
        <a:xfrm>
          <a:off x="0" y="0"/>
          <a:ext cx="0" cy="0"/>
          <a:chOff x="0" y="0"/>
          <a:chExt cx="0" cy="0"/>
        </a:xfrm>
      </p:grpSpPr>
      <p:pic>
        <p:nvPicPr>
          <p:cNvPr descr="icon-white.png" id="139" name="Shape 139"/>
          <p:cNvPicPr preferRelativeResize="0"/>
          <p:nvPr/>
        </p:nvPicPr>
        <p:blipFill rotWithShape="1">
          <a:blip r:embed="rId2">
            <a:alphaModFix/>
          </a:blip>
          <a:srcRect b="0" l="0" r="0" t="0"/>
          <a:stretch/>
        </p:blipFill>
        <p:spPr>
          <a:xfrm>
            <a:off x="17040961" y="8265420"/>
            <a:ext cx="876064" cy="1661095"/>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x">
  <p:cSld name="Title and Body">
    <p:spTree>
      <p:nvGrpSpPr>
        <p:cNvPr id="22" name="Shape 22"/>
        <p:cNvGrpSpPr/>
        <p:nvPr/>
      </p:nvGrpSpPr>
      <p:grpSpPr>
        <a:xfrm>
          <a:off x="0" y="0"/>
          <a:ext cx="0" cy="0"/>
          <a:chOff x="0" y="0"/>
          <a:chExt cx="0" cy="0"/>
        </a:xfrm>
      </p:grpSpPr>
      <p:sp>
        <p:nvSpPr>
          <p:cNvPr id="23" name="Shape 23"/>
          <p:cNvSpPr/>
          <p:nvPr/>
        </p:nvSpPr>
        <p:spPr>
          <a:xfrm flipH="1" rot="10800000">
            <a:off x="0" y="3370440"/>
            <a:ext cx="18280063" cy="6911799"/>
          </a:xfrm>
          <a:prstGeom prst="rect">
            <a:avLst/>
          </a:prstGeom>
          <a:solidFill>
            <a:schemeClr val="accent4"/>
          </a:soli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SzPct val="100000"/>
              <a:buFont typeface="Arial"/>
              <a:buNone/>
            </a:pPr>
            <a:r>
              <a:t/>
            </a:r>
            <a:endParaRPr b="0" i="0" sz="5595" u="none" cap="none" strike="noStrike">
              <a:solidFill>
                <a:srgbClr val="000000"/>
              </a:solidFill>
              <a:latin typeface="Arial"/>
              <a:ea typeface="Arial"/>
              <a:cs typeface="Arial"/>
              <a:sym typeface="Arial"/>
            </a:endParaRPr>
          </a:p>
        </p:txBody>
      </p:sp>
      <p:sp>
        <p:nvSpPr>
          <p:cNvPr id="24" name="Shape 24"/>
          <p:cNvSpPr/>
          <p:nvPr/>
        </p:nvSpPr>
        <p:spPr>
          <a:xfrm>
            <a:off x="0" y="3370440"/>
            <a:ext cx="18280063" cy="217099"/>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SzPct val="100000"/>
              <a:buFont typeface="Arial"/>
              <a:buNone/>
            </a:pPr>
            <a:r>
              <a:t/>
            </a:r>
            <a:endParaRPr b="0" i="0" sz="5595" u="none" cap="none" strike="noStrike">
              <a:solidFill>
                <a:srgbClr val="000000"/>
              </a:solidFill>
              <a:latin typeface="Arial"/>
              <a:ea typeface="Arial"/>
              <a:cs typeface="Arial"/>
              <a:sym typeface="Arial"/>
            </a:endParaRPr>
          </a:p>
        </p:txBody>
      </p:sp>
      <p:sp>
        <p:nvSpPr>
          <p:cNvPr id="25" name="Shape 25"/>
          <p:cNvSpPr txBox="1"/>
          <p:nvPr>
            <p:ph type="title"/>
          </p:nvPr>
        </p:nvSpPr>
        <p:spPr>
          <a:xfrm>
            <a:off x="943390" y="1476767"/>
            <a:ext cx="16437063" cy="1534689"/>
          </a:xfrm>
          <a:prstGeom prst="rect">
            <a:avLst/>
          </a:prstGeom>
          <a:noFill/>
          <a:ln>
            <a:noFill/>
          </a:ln>
        </p:spPr>
        <p:txBody>
          <a:bodyPr anchorCtr="0" anchor="b" bIns="91425" lIns="91425" rIns="91425" wrap="square" tIns="91425"/>
          <a:lstStyle>
            <a:lvl1pPr indent="0" lvl="0" marL="0" marR="0" rtl="0" algn="l">
              <a:lnSpc>
                <a:spcPct val="100000"/>
              </a:lnSpc>
              <a:spcBef>
                <a:spcPts val="0"/>
              </a:spcBef>
              <a:spcAft>
                <a:spcPts val="0"/>
              </a:spcAft>
              <a:buClr>
                <a:schemeClr val="lt1"/>
              </a:buClr>
              <a:buSzPct val="100000"/>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buClr>
                <a:schemeClr val="lt1"/>
              </a:buClr>
              <a:buSzPct val="100000"/>
              <a:buFont typeface="Roboto"/>
              <a:buNone/>
              <a:defRPr sz="3200">
                <a:solidFill>
                  <a:schemeClr val="lt1"/>
                </a:solidFill>
                <a:latin typeface="Roboto"/>
                <a:ea typeface="Roboto"/>
                <a:cs typeface="Roboto"/>
                <a:sym typeface="Roboto"/>
              </a:defRPr>
            </a:lvl2pPr>
            <a:lvl3pPr indent="0" lvl="2" rtl="0">
              <a:spcBef>
                <a:spcPts val="0"/>
              </a:spcBef>
              <a:buClr>
                <a:schemeClr val="lt1"/>
              </a:buClr>
              <a:buSzPct val="100000"/>
              <a:buFont typeface="Roboto"/>
              <a:buNone/>
              <a:defRPr sz="3200">
                <a:solidFill>
                  <a:schemeClr val="lt1"/>
                </a:solidFill>
                <a:latin typeface="Roboto"/>
                <a:ea typeface="Roboto"/>
                <a:cs typeface="Roboto"/>
                <a:sym typeface="Roboto"/>
              </a:defRPr>
            </a:lvl3pPr>
            <a:lvl4pPr indent="0" lvl="3" rtl="0">
              <a:spcBef>
                <a:spcPts val="0"/>
              </a:spcBef>
              <a:buClr>
                <a:schemeClr val="lt1"/>
              </a:buClr>
              <a:buSzPct val="100000"/>
              <a:buFont typeface="Roboto"/>
              <a:buNone/>
              <a:defRPr sz="3200">
                <a:solidFill>
                  <a:schemeClr val="lt1"/>
                </a:solidFill>
                <a:latin typeface="Roboto"/>
                <a:ea typeface="Roboto"/>
                <a:cs typeface="Roboto"/>
                <a:sym typeface="Roboto"/>
              </a:defRPr>
            </a:lvl4pPr>
            <a:lvl5pPr indent="0" lvl="4" rtl="0">
              <a:spcBef>
                <a:spcPts val="0"/>
              </a:spcBef>
              <a:buClr>
                <a:schemeClr val="lt1"/>
              </a:buClr>
              <a:buSzPct val="100000"/>
              <a:buFont typeface="Roboto"/>
              <a:buNone/>
              <a:defRPr sz="3200">
                <a:solidFill>
                  <a:schemeClr val="lt1"/>
                </a:solidFill>
                <a:latin typeface="Roboto"/>
                <a:ea typeface="Roboto"/>
                <a:cs typeface="Roboto"/>
                <a:sym typeface="Roboto"/>
              </a:defRPr>
            </a:lvl5pPr>
            <a:lvl6pPr indent="0" lvl="5" rtl="0">
              <a:spcBef>
                <a:spcPts val="0"/>
              </a:spcBef>
              <a:buClr>
                <a:schemeClr val="lt1"/>
              </a:buClr>
              <a:buSzPct val="100000"/>
              <a:buFont typeface="Roboto"/>
              <a:buNone/>
              <a:defRPr sz="3200">
                <a:solidFill>
                  <a:schemeClr val="lt1"/>
                </a:solidFill>
                <a:latin typeface="Roboto"/>
                <a:ea typeface="Roboto"/>
                <a:cs typeface="Roboto"/>
                <a:sym typeface="Roboto"/>
              </a:defRPr>
            </a:lvl6pPr>
            <a:lvl7pPr indent="0" lvl="6" rtl="0">
              <a:spcBef>
                <a:spcPts val="0"/>
              </a:spcBef>
              <a:buClr>
                <a:schemeClr val="lt1"/>
              </a:buClr>
              <a:buSzPct val="100000"/>
              <a:buFont typeface="Roboto"/>
              <a:buNone/>
              <a:defRPr sz="3200">
                <a:solidFill>
                  <a:schemeClr val="lt1"/>
                </a:solidFill>
                <a:latin typeface="Roboto"/>
                <a:ea typeface="Roboto"/>
                <a:cs typeface="Roboto"/>
                <a:sym typeface="Roboto"/>
              </a:defRPr>
            </a:lvl7pPr>
            <a:lvl8pPr indent="0" lvl="7" rtl="0">
              <a:spcBef>
                <a:spcPts val="0"/>
              </a:spcBef>
              <a:buClr>
                <a:schemeClr val="lt1"/>
              </a:buClr>
              <a:buSzPct val="100000"/>
              <a:buFont typeface="Roboto"/>
              <a:buNone/>
              <a:defRPr sz="3200">
                <a:solidFill>
                  <a:schemeClr val="lt1"/>
                </a:solidFill>
                <a:latin typeface="Roboto"/>
                <a:ea typeface="Roboto"/>
                <a:cs typeface="Roboto"/>
                <a:sym typeface="Roboto"/>
              </a:defRPr>
            </a:lvl8pPr>
            <a:lvl9pPr indent="0" lvl="8" rtl="0">
              <a:spcBef>
                <a:spcPts val="0"/>
              </a:spcBef>
              <a:buClr>
                <a:schemeClr val="lt1"/>
              </a:buClr>
              <a:buSzPct val="100000"/>
              <a:buFont typeface="Roboto"/>
              <a:buNone/>
              <a:defRPr sz="3200">
                <a:solidFill>
                  <a:schemeClr val="lt1"/>
                </a:solidFill>
                <a:latin typeface="Roboto"/>
                <a:ea typeface="Roboto"/>
                <a:cs typeface="Roboto"/>
                <a:sym typeface="Roboto"/>
              </a:defRPr>
            </a:lvl9pPr>
          </a:lstStyle>
          <a:p/>
        </p:txBody>
      </p:sp>
      <p:sp>
        <p:nvSpPr>
          <p:cNvPr id="26" name="Shape 26"/>
          <p:cNvSpPr txBox="1"/>
          <p:nvPr>
            <p:ph idx="1" type="body"/>
          </p:nvPr>
        </p:nvSpPr>
        <p:spPr>
          <a:xfrm>
            <a:off x="943390" y="3836374"/>
            <a:ext cx="16437063" cy="5417891"/>
          </a:xfrm>
          <a:prstGeom prst="rect">
            <a:avLst/>
          </a:prstGeom>
          <a:noFill/>
          <a:ln>
            <a:noFill/>
          </a:ln>
        </p:spPr>
        <p:txBody>
          <a:bodyPr anchorCtr="0" anchor="t" bIns="91425" lIns="91425" rIns="91425" wrap="square" tIns="91425"/>
          <a:lstStyle>
            <a:lvl1pPr indent="0" lvl="0" marL="0" marR="0" rtl="0" algn="l">
              <a:lnSpc>
                <a:spcPct val="115000"/>
              </a:lnSpc>
              <a:spcBef>
                <a:spcPts val="0"/>
              </a:spcBef>
              <a:spcAft>
                <a:spcPts val="1600"/>
              </a:spcAft>
              <a:buClr>
                <a:srgbClr val="434343"/>
              </a:buClr>
              <a:buSzPct val="99950"/>
              <a:buFont typeface="Calibri"/>
              <a:buNone/>
              <a:defRPr b="0" i="0" sz="3998" u="none" cap="none" strike="noStrike">
                <a:solidFill>
                  <a:srgbClr val="434343"/>
                </a:solidFill>
                <a:latin typeface="Calibri"/>
                <a:ea typeface="Calibri"/>
                <a:cs typeface="Calibri"/>
                <a:sym typeface="Calibri"/>
              </a:defRPr>
            </a:lvl1pPr>
            <a:lvl2pPr indent="0" lvl="1" marL="0" marR="0" rtl="0" algn="l">
              <a:lnSpc>
                <a:spcPct val="115000"/>
              </a:lnSpc>
              <a:spcBef>
                <a:spcPts val="0"/>
              </a:spcBef>
              <a:spcAft>
                <a:spcPts val="1600"/>
              </a:spcAft>
              <a:buClr>
                <a:srgbClr val="434343"/>
              </a:buClr>
              <a:buSzPct val="99944"/>
              <a:buFont typeface="Calibri"/>
              <a:buNone/>
              <a:defRPr b="0" i="0" sz="3598" u="none" cap="none" strike="noStrike">
                <a:solidFill>
                  <a:srgbClr val="434343"/>
                </a:solidFill>
                <a:latin typeface="Calibri"/>
                <a:ea typeface="Calibri"/>
                <a:cs typeface="Calibri"/>
                <a:sym typeface="Calibri"/>
              </a:defRPr>
            </a:lvl2pPr>
            <a:lvl3pPr indent="0" lvl="2" marL="0" marR="0" rtl="0" algn="l">
              <a:lnSpc>
                <a:spcPct val="115000"/>
              </a:lnSpc>
              <a:spcBef>
                <a:spcPts val="0"/>
              </a:spcBef>
              <a:spcAft>
                <a:spcPts val="1600"/>
              </a:spcAft>
              <a:buClr>
                <a:srgbClr val="434343"/>
              </a:buClr>
              <a:buSzPct val="99968"/>
              <a:buFont typeface="Calibri"/>
              <a:buNone/>
              <a:defRPr b="0" i="0" sz="3199" u="none" cap="none" strike="noStrike">
                <a:solidFill>
                  <a:srgbClr val="434343"/>
                </a:solidFill>
                <a:latin typeface="Calibri"/>
                <a:ea typeface="Calibri"/>
                <a:cs typeface="Calibri"/>
                <a:sym typeface="Calibri"/>
              </a:defRPr>
            </a:lvl3pPr>
            <a:lvl4pPr indent="0" lvl="3" marL="0" marR="0" rtl="0" algn="l">
              <a:lnSpc>
                <a:spcPct val="115000"/>
              </a:lnSpc>
              <a:spcBef>
                <a:spcPts val="0"/>
              </a:spcBef>
              <a:spcAft>
                <a:spcPts val="1600"/>
              </a:spcAft>
              <a:buClr>
                <a:srgbClr val="434343"/>
              </a:buClr>
              <a:buSzPct val="99964"/>
              <a:buFont typeface="Calibri"/>
              <a:buNone/>
              <a:defRPr b="0" i="0" sz="2799" u="none" cap="none" strike="noStrike">
                <a:solidFill>
                  <a:srgbClr val="434343"/>
                </a:solidFill>
                <a:latin typeface="Calibri"/>
                <a:ea typeface="Calibri"/>
                <a:cs typeface="Calibri"/>
                <a:sym typeface="Calibri"/>
              </a:defRPr>
            </a:lvl4pPr>
            <a:lvl5pPr indent="0" lvl="4" marL="0" marR="0" rtl="0" algn="l">
              <a:lnSpc>
                <a:spcPct val="115000"/>
              </a:lnSpc>
              <a:spcBef>
                <a:spcPts val="0"/>
              </a:spcBef>
              <a:spcAft>
                <a:spcPts val="1600"/>
              </a:spcAft>
              <a:buClr>
                <a:srgbClr val="434343"/>
              </a:buClr>
              <a:buSzPct val="99964"/>
              <a:buFont typeface="Calibri"/>
              <a:buNone/>
              <a:defRPr b="0" i="0" sz="2799" u="none" cap="none" strike="noStrike">
                <a:solidFill>
                  <a:srgbClr val="434343"/>
                </a:solidFill>
                <a:latin typeface="Calibri"/>
                <a:ea typeface="Calibri"/>
                <a:cs typeface="Calibri"/>
                <a:sym typeface="Calibri"/>
              </a:defRPr>
            </a:lvl5pPr>
            <a:lvl6pPr indent="0" lvl="5" marL="0" marR="0" rtl="0" algn="l">
              <a:lnSpc>
                <a:spcPct val="115000"/>
              </a:lnSpc>
              <a:spcBef>
                <a:spcPts val="0"/>
              </a:spcBef>
              <a:spcAft>
                <a:spcPts val="1600"/>
              </a:spcAft>
              <a:buClr>
                <a:srgbClr val="434343"/>
              </a:buClr>
              <a:buSzPct val="99964"/>
              <a:buFont typeface="Calibri"/>
              <a:buNone/>
              <a:defRPr b="0" i="0" sz="2799" u="none" cap="none" strike="noStrike">
                <a:solidFill>
                  <a:srgbClr val="434343"/>
                </a:solidFill>
                <a:latin typeface="Calibri"/>
                <a:ea typeface="Calibri"/>
                <a:cs typeface="Calibri"/>
                <a:sym typeface="Calibri"/>
              </a:defRPr>
            </a:lvl6pPr>
            <a:lvl7pPr indent="0" lvl="6" marL="0" marR="0" rtl="0" algn="l">
              <a:lnSpc>
                <a:spcPct val="115000"/>
              </a:lnSpc>
              <a:spcBef>
                <a:spcPts val="0"/>
              </a:spcBef>
              <a:spcAft>
                <a:spcPts val="1600"/>
              </a:spcAft>
              <a:buClr>
                <a:srgbClr val="434343"/>
              </a:buClr>
              <a:buSzPct val="99964"/>
              <a:buFont typeface="Calibri"/>
              <a:buNone/>
              <a:defRPr b="0" i="0" sz="2799" u="none" cap="none" strike="noStrike">
                <a:solidFill>
                  <a:srgbClr val="434343"/>
                </a:solidFill>
                <a:latin typeface="Calibri"/>
                <a:ea typeface="Calibri"/>
                <a:cs typeface="Calibri"/>
                <a:sym typeface="Calibri"/>
              </a:defRPr>
            </a:lvl7pPr>
            <a:lvl8pPr indent="0" lvl="7" marL="0" marR="0" rtl="0" algn="l">
              <a:lnSpc>
                <a:spcPct val="115000"/>
              </a:lnSpc>
              <a:spcBef>
                <a:spcPts val="0"/>
              </a:spcBef>
              <a:spcAft>
                <a:spcPts val="1600"/>
              </a:spcAft>
              <a:buClr>
                <a:srgbClr val="434343"/>
              </a:buClr>
              <a:buSzPct val="99964"/>
              <a:buFont typeface="Calibri"/>
              <a:buNone/>
              <a:defRPr b="0" i="0" sz="2799" u="none" cap="none" strike="noStrike">
                <a:solidFill>
                  <a:srgbClr val="434343"/>
                </a:solidFill>
                <a:latin typeface="Calibri"/>
                <a:ea typeface="Calibri"/>
                <a:cs typeface="Calibri"/>
                <a:sym typeface="Calibri"/>
              </a:defRPr>
            </a:lvl8pPr>
            <a:lvl9pPr indent="0" lvl="8" marL="0" marR="0" rtl="0" algn="l">
              <a:lnSpc>
                <a:spcPct val="115000"/>
              </a:lnSpc>
              <a:spcBef>
                <a:spcPts val="0"/>
              </a:spcBef>
              <a:spcAft>
                <a:spcPts val="1600"/>
              </a:spcAft>
              <a:buClr>
                <a:srgbClr val="434343"/>
              </a:buClr>
              <a:buSzPct val="99964"/>
              <a:buFont typeface="Calibri"/>
              <a:buNone/>
              <a:defRPr b="0" i="0" sz="2799" u="none" cap="none" strike="noStrike">
                <a:solidFill>
                  <a:srgbClr val="434343"/>
                </a:solidFill>
                <a:latin typeface="Calibri"/>
                <a:ea typeface="Calibri"/>
                <a:cs typeface="Calibri"/>
                <a:sym typeface="Calibri"/>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ain Point">
    <p:spTree>
      <p:nvGrpSpPr>
        <p:cNvPr id="27" name="Shape 27"/>
        <p:cNvGrpSpPr/>
        <p:nvPr/>
      </p:nvGrpSpPr>
      <p:grpSpPr>
        <a:xfrm>
          <a:off x="0" y="0"/>
          <a:ext cx="0" cy="0"/>
          <a:chOff x="0" y="0"/>
          <a:chExt cx="0" cy="0"/>
        </a:xfrm>
      </p:grpSpPr>
      <p:sp>
        <p:nvSpPr>
          <p:cNvPr id="28" name="Shape 28"/>
          <p:cNvSpPr txBox="1"/>
          <p:nvPr>
            <p:ph type="title"/>
          </p:nvPr>
        </p:nvSpPr>
        <p:spPr>
          <a:xfrm>
            <a:off x="980075" y="976049"/>
            <a:ext cx="16061026" cy="8177813"/>
          </a:xfrm>
          <a:prstGeom prst="rect">
            <a:avLst/>
          </a:prstGeom>
          <a:noFill/>
          <a:ln>
            <a:noFill/>
          </a:ln>
        </p:spPr>
        <p:txBody>
          <a:bodyPr anchorCtr="0" anchor="ctr" bIns="91425" lIns="91425" rIns="91425" wrap="square" tIns="91425"/>
          <a:lstStyle>
            <a:lvl1pPr indent="0" lvl="0" marL="0" marR="0" rtl="0" algn="l">
              <a:lnSpc>
                <a:spcPct val="100000"/>
              </a:lnSpc>
              <a:spcBef>
                <a:spcPts val="0"/>
              </a:spcBef>
              <a:spcAft>
                <a:spcPts val="0"/>
              </a:spcAft>
              <a:buClr>
                <a:schemeClr val="lt1"/>
              </a:buClr>
              <a:buSzPct val="99958"/>
              <a:buFont typeface="Calibri"/>
              <a:buNone/>
              <a:defRPr b="0" i="0" sz="11995" u="none" cap="none" strike="noStrike">
                <a:solidFill>
                  <a:schemeClr val="lt1"/>
                </a:solidFill>
                <a:latin typeface="Calibri"/>
                <a:ea typeface="Calibri"/>
                <a:cs typeface="Calibri"/>
                <a:sym typeface="Calibri"/>
              </a:defRPr>
            </a:lvl1pPr>
            <a:lvl2pPr indent="0" lvl="1" rtl="0">
              <a:spcBef>
                <a:spcPts val="0"/>
              </a:spcBef>
              <a:buClr>
                <a:schemeClr val="lt1"/>
              </a:buClr>
              <a:buSzPct val="99958"/>
              <a:buFont typeface="Roboto"/>
              <a:buNone/>
              <a:defRPr sz="11995">
                <a:solidFill>
                  <a:schemeClr val="lt1"/>
                </a:solidFill>
                <a:latin typeface="Roboto"/>
                <a:ea typeface="Roboto"/>
                <a:cs typeface="Roboto"/>
                <a:sym typeface="Roboto"/>
              </a:defRPr>
            </a:lvl2pPr>
            <a:lvl3pPr indent="0" lvl="2" rtl="0">
              <a:spcBef>
                <a:spcPts val="0"/>
              </a:spcBef>
              <a:buClr>
                <a:schemeClr val="lt1"/>
              </a:buClr>
              <a:buSzPct val="99958"/>
              <a:buFont typeface="Roboto"/>
              <a:buNone/>
              <a:defRPr sz="11995">
                <a:solidFill>
                  <a:schemeClr val="lt1"/>
                </a:solidFill>
                <a:latin typeface="Roboto"/>
                <a:ea typeface="Roboto"/>
                <a:cs typeface="Roboto"/>
                <a:sym typeface="Roboto"/>
              </a:defRPr>
            </a:lvl3pPr>
            <a:lvl4pPr indent="0" lvl="3" rtl="0">
              <a:spcBef>
                <a:spcPts val="0"/>
              </a:spcBef>
              <a:buClr>
                <a:schemeClr val="lt1"/>
              </a:buClr>
              <a:buSzPct val="99958"/>
              <a:buFont typeface="Roboto"/>
              <a:buNone/>
              <a:defRPr sz="11995">
                <a:solidFill>
                  <a:schemeClr val="lt1"/>
                </a:solidFill>
                <a:latin typeface="Roboto"/>
                <a:ea typeface="Roboto"/>
                <a:cs typeface="Roboto"/>
                <a:sym typeface="Roboto"/>
              </a:defRPr>
            </a:lvl4pPr>
            <a:lvl5pPr indent="0" lvl="4" rtl="0">
              <a:spcBef>
                <a:spcPts val="0"/>
              </a:spcBef>
              <a:buClr>
                <a:schemeClr val="lt1"/>
              </a:buClr>
              <a:buSzPct val="99958"/>
              <a:buFont typeface="Roboto"/>
              <a:buNone/>
              <a:defRPr sz="11995">
                <a:solidFill>
                  <a:schemeClr val="lt1"/>
                </a:solidFill>
                <a:latin typeface="Roboto"/>
                <a:ea typeface="Roboto"/>
                <a:cs typeface="Roboto"/>
                <a:sym typeface="Roboto"/>
              </a:defRPr>
            </a:lvl5pPr>
            <a:lvl6pPr indent="0" lvl="5" rtl="0">
              <a:spcBef>
                <a:spcPts val="0"/>
              </a:spcBef>
              <a:buClr>
                <a:schemeClr val="lt1"/>
              </a:buClr>
              <a:buSzPct val="99958"/>
              <a:buFont typeface="Roboto"/>
              <a:buNone/>
              <a:defRPr sz="11995">
                <a:solidFill>
                  <a:schemeClr val="lt1"/>
                </a:solidFill>
                <a:latin typeface="Roboto"/>
                <a:ea typeface="Roboto"/>
                <a:cs typeface="Roboto"/>
                <a:sym typeface="Roboto"/>
              </a:defRPr>
            </a:lvl6pPr>
            <a:lvl7pPr indent="0" lvl="6" rtl="0">
              <a:spcBef>
                <a:spcPts val="0"/>
              </a:spcBef>
              <a:buClr>
                <a:schemeClr val="lt1"/>
              </a:buClr>
              <a:buSzPct val="99958"/>
              <a:buFont typeface="Roboto"/>
              <a:buNone/>
              <a:defRPr sz="11995">
                <a:solidFill>
                  <a:schemeClr val="lt1"/>
                </a:solidFill>
                <a:latin typeface="Roboto"/>
                <a:ea typeface="Roboto"/>
                <a:cs typeface="Roboto"/>
                <a:sym typeface="Roboto"/>
              </a:defRPr>
            </a:lvl7pPr>
            <a:lvl8pPr indent="0" lvl="7" rtl="0">
              <a:spcBef>
                <a:spcPts val="0"/>
              </a:spcBef>
              <a:buClr>
                <a:schemeClr val="lt1"/>
              </a:buClr>
              <a:buSzPct val="99958"/>
              <a:buFont typeface="Roboto"/>
              <a:buNone/>
              <a:defRPr sz="11995">
                <a:solidFill>
                  <a:schemeClr val="lt1"/>
                </a:solidFill>
                <a:latin typeface="Roboto"/>
                <a:ea typeface="Roboto"/>
                <a:cs typeface="Roboto"/>
                <a:sym typeface="Roboto"/>
              </a:defRPr>
            </a:lvl8pPr>
            <a:lvl9pPr indent="0" lvl="8" rtl="0">
              <a:spcBef>
                <a:spcPts val="0"/>
              </a:spcBef>
              <a:buClr>
                <a:schemeClr val="lt1"/>
              </a:buClr>
              <a:buSzPct val="99958"/>
              <a:buFont typeface="Roboto"/>
              <a:buNone/>
              <a:defRPr sz="11995">
                <a:solidFill>
                  <a:schemeClr val="lt1"/>
                </a:solidFill>
                <a:latin typeface="Roboto"/>
                <a:ea typeface="Roboto"/>
                <a:cs typeface="Roboto"/>
                <a:sym typeface="Roboto"/>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ig Number">
    <p:spTree>
      <p:nvGrpSpPr>
        <p:cNvPr id="29" name="Shape 29"/>
        <p:cNvGrpSpPr/>
        <p:nvPr/>
      </p:nvGrpSpPr>
      <p:grpSpPr>
        <a:xfrm>
          <a:off x="0" y="0"/>
          <a:ext cx="0" cy="0"/>
          <a:chOff x="0" y="0"/>
          <a:chExt cx="0" cy="0"/>
        </a:xfrm>
      </p:grpSpPr>
      <p:sp>
        <p:nvSpPr>
          <p:cNvPr id="30" name="Shape 30"/>
          <p:cNvSpPr txBox="1"/>
          <p:nvPr>
            <p:ph type="title"/>
          </p:nvPr>
        </p:nvSpPr>
        <p:spPr>
          <a:xfrm>
            <a:off x="921500" y="2495444"/>
            <a:ext cx="16437063" cy="3925182"/>
          </a:xfrm>
          <a:prstGeom prst="rect">
            <a:avLst/>
          </a:prstGeom>
          <a:noFill/>
          <a:ln>
            <a:noFill/>
          </a:ln>
        </p:spPr>
        <p:txBody>
          <a:bodyPr anchorCtr="0" anchor="b" bIns="91425" lIns="91425" rIns="91425" wrap="square" tIns="91425"/>
          <a:lstStyle>
            <a:lvl1pPr indent="0" lvl="0" marL="0" marR="0" rtl="0" algn="ctr">
              <a:lnSpc>
                <a:spcPct val="100000"/>
              </a:lnSpc>
              <a:spcBef>
                <a:spcPts val="0"/>
              </a:spcBef>
              <a:spcAft>
                <a:spcPts val="0"/>
              </a:spcAft>
              <a:buClr>
                <a:srgbClr val="F3F3F3"/>
              </a:buClr>
              <a:buSzPct val="99953"/>
              <a:buFont typeface="Calibri"/>
              <a:buNone/>
              <a:defRPr b="0" i="0" sz="23989" u="none" cap="none" strike="noStrike">
                <a:solidFill>
                  <a:srgbClr val="F3F3F3"/>
                </a:solidFill>
                <a:latin typeface="Calibri"/>
                <a:ea typeface="Calibri"/>
                <a:cs typeface="Calibri"/>
                <a:sym typeface="Calibri"/>
              </a:defRPr>
            </a:lvl1pPr>
            <a:lvl2pPr indent="0" lvl="1" rtl="0" algn="ctr">
              <a:spcBef>
                <a:spcPts val="0"/>
              </a:spcBef>
              <a:buClr>
                <a:schemeClr val="dk2"/>
              </a:buClr>
              <a:buSzPct val="99953"/>
              <a:buFont typeface="Roboto"/>
              <a:buNone/>
              <a:defRPr sz="23989">
                <a:solidFill>
                  <a:schemeClr val="dk2"/>
                </a:solidFill>
                <a:latin typeface="Roboto"/>
                <a:ea typeface="Roboto"/>
                <a:cs typeface="Roboto"/>
                <a:sym typeface="Roboto"/>
              </a:defRPr>
            </a:lvl2pPr>
            <a:lvl3pPr indent="0" lvl="2" rtl="0" algn="ctr">
              <a:spcBef>
                <a:spcPts val="0"/>
              </a:spcBef>
              <a:buClr>
                <a:schemeClr val="dk2"/>
              </a:buClr>
              <a:buSzPct val="99953"/>
              <a:buFont typeface="Roboto"/>
              <a:buNone/>
              <a:defRPr sz="23989">
                <a:solidFill>
                  <a:schemeClr val="dk2"/>
                </a:solidFill>
                <a:latin typeface="Roboto"/>
                <a:ea typeface="Roboto"/>
                <a:cs typeface="Roboto"/>
                <a:sym typeface="Roboto"/>
              </a:defRPr>
            </a:lvl3pPr>
            <a:lvl4pPr indent="0" lvl="3" rtl="0" algn="ctr">
              <a:spcBef>
                <a:spcPts val="0"/>
              </a:spcBef>
              <a:buClr>
                <a:schemeClr val="dk2"/>
              </a:buClr>
              <a:buSzPct val="99953"/>
              <a:buFont typeface="Roboto"/>
              <a:buNone/>
              <a:defRPr sz="23989">
                <a:solidFill>
                  <a:schemeClr val="dk2"/>
                </a:solidFill>
                <a:latin typeface="Roboto"/>
                <a:ea typeface="Roboto"/>
                <a:cs typeface="Roboto"/>
                <a:sym typeface="Roboto"/>
              </a:defRPr>
            </a:lvl4pPr>
            <a:lvl5pPr indent="0" lvl="4" rtl="0" algn="ctr">
              <a:spcBef>
                <a:spcPts val="0"/>
              </a:spcBef>
              <a:buClr>
                <a:schemeClr val="dk2"/>
              </a:buClr>
              <a:buSzPct val="99953"/>
              <a:buFont typeface="Roboto"/>
              <a:buNone/>
              <a:defRPr sz="23989">
                <a:solidFill>
                  <a:schemeClr val="dk2"/>
                </a:solidFill>
                <a:latin typeface="Roboto"/>
                <a:ea typeface="Roboto"/>
                <a:cs typeface="Roboto"/>
                <a:sym typeface="Roboto"/>
              </a:defRPr>
            </a:lvl5pPr>
            <a:lvl6pPr indent="0" lvl="5" rtl="0" algn="ctr">
              <a:spcBef>
                <a:spcPts val="0"/>
              </a:spcBef>
              <a:buClr>
                <a:schemeClr val="dk2"/>
              </a:buClr>
              <a:buSzPct val="99953"/>
              <a:buFont typeface="Roboto"/>
              <a:buNone/>
              <a:defRPr sz="23989">
                <a:solidFill>
                  <a:schemeClr val="dk2"/>
                </a:solidFill>
                <a:latin typeface="Roboto"/>
                <a:ea typeface="Roboto"/>
                <a:cs typeface="Roboto"/>
                <a:sym typeface="Roboto"/>
              </a:defRPr>
            </a:lvl6pPr>
            <a:lvl7pPr indent="0" lvl="6" rtl="0" algn="ctr">
              <a:spcBef>
                <a:spcPts val="0"/>
              </a:spcBef>
              <a:buClr>
                <a:schemeClr val="dk2"/>
              </a:buClr>
              <a:buSzPct val="99953"/>
              <a:buFont typeface="Roboto"/>
              <a:buNone/>
              <a:defRPr sz="23989">
                <a:solidFill>
                  <a:schemeClr val="dk2"/>
                </a:solidFill>
                <a:latin typeface="Roboto"/>
                <a:ea typeface="Roboto"/>
                <a:cs typeface="Roboto"/>
                <a:sym typeface="Roboto"/>
              </a:defRPr>
            </a:lvl7pPr>
            <a:lvl8pPr indent="0" lvl="7" rtl="0" algn="ctr">
              <a:spcBef>
                <a:spcPts val="0"/>
              </a:spcBef>
              <a:buClr>
                <a:schemeClr val="dk2"/>
              </a:buClr>
              <a:buSzPct val="99953"/>
              <a:buFont typeface="Roboto"/>
              <a:buNone/>
              <a:defRPr sz="23989">
                <a:solidFill>
                  <a:schemeClr val="dk2"/>
                </a:solidFill>
                <a:latin typeface="Roboto"/>
                <a:ea typeface="Roboto"/>
                <a:cs typeface="Roboto"/>
                <a:sym typeface="Roboto"/>
              </a:defRPr>
            </a:lvl8pPr>
            <a:lvl9pPr indent="0" lvl="8" rtl="0" algn="ctr">
              <a:spcBef>
                <a:spcPts val="0"/>
              </a:spcBef>
              <a:buClr>
                <a:schemeClr val="dk2"/>
              </a:buClr>
              <a:buSzPct val="99953"/>
              <a:buFont typeface="Roboto"/>
              <a:buNone/>
              <a:defRPr sz="23989">
                <a:solidFill>
                  <a:schemeClr val="dk2"/>
                </a:solidFill>
                <a:latin typeface="Roboto"/>
                <a:ea typeface="Roboto"/>
                <a:cs typeface="Roboto"/>
                <a:sym typeface="Roboto"/>
              </a:defRPr>
            </a:lvl9pPr>
          </a:lstStyle>
          <a:p/>
        </p:txBody>
      </p:sp>
      <p:sp>
        <p:nvSpPr>
          <p:cNvPr id="31" name="Shape 31"/>
          <p:cNvSpPr txBox="1"/>
          <p:nvPr>
            <p:ph idx="1" type="body"/>
          </p:nvPr>
        </p:nvSpPr>
        <p:spPr>
          <a:xfrm>
            <a:off x="3189415" y="6544819"/>
            <a:ext cx="11901233" cy="2600396"/>
          </a:xfrm>
          <a:prstGeom prst="rect">
            <a:avLst/>
          </a:prstGeom>
          <a:noFill/>
          <a:ln>
            <a:noFill/>
          </a:ln>
        </p:spPr>
        <p:txBody>
          <a:bodyPr anchorCtr="0" anchor="t" bIns="91425" lIns="91425" rIns="91425" wrap="square" tIns="91425"/>
          <a:lstStyle>
            <a:lvl1pPr indent="0" lvl="0" marL="0" marR="0" rtl="0" algn="ctr">
              <a:lnSpc>
                <a:spcPct val="115000"/>
              </a:lnSpc>
              <a:spcBef>
                <a:spcPts val="0"/>
              </a:spcBef>
              <a:spcAft>
                <a:spcPts val="1600"/>
              </a:spcAft>
              <a:buClr>
                <a:srgbClr val="F3F3F3"/>
              </a:buClr>
              <a:buSzPct val="100000"/>
              <a:buFont typeface="Calibri"/>
              <a:buNone/>
              <a:defRPr b="0" i="0" sz="1800" u="none" cap="none" strike="noStrike">
                <a:solidFill>
                  <a:srgbClr val="F3F3F3"/>
                </a:solidFill>
                <a:latin typeface="Calibri"/>
                <a:ea typeface="Calibri"/>
                <a:cs typeface="Calibri"/>
                <a:sym typeface="Calibri"/>
              </a:defRPr>
            </a:lvl1pPr>
            <a:lvl2pPr indent="0" lvl="1" marL="0" marR="0" rtl="0" algn="ctr">
              <a:lnSpc>
                <a:spcPct val="115000"/>
              </a:lnSpc>
              <a:spcBef>
                <a:spcPts val="0"/>
              </a:spcBef>
              <a:spcAft>
                <a:spcPts val="1600"/>
              </a:spcAft>
              <a:buClr>
                <a:srgbClr val="F3F3F3"/>
              </a:buClr>
              <a:buSzPct val="99964"/>
              <a:buFont typeface="Calibri"/>
              <a:buNone/>
              <a:defRPr b="0" i="0" sz="2799" u="none" cap="none" strike="noStrike">
                <a:solidFill>
                  <a:srgbClr val="F3F3F3"/>
                </a:solidFill>
                <a:latin typeface="Calibri"/>
                <a:ea typeface="Calibri"/>
                <a:cs typeface="Calibri"/>
                <a:sym typeface="Calibri"/>
              </a:defRPr>
            </a:lvl2pPr>
            <a:lvl3pPr indent="0" lvl="2" marL="0" marR="0" rtl="0" algn="ctr">
              <a:lnSpc>
                <a:spcPct val="115000"/>
              </a:lnSpc>
              <a:spcBef>
                <a:spcPts val="0"/>
              </a:spcBef>
              <a:spcAft>
                <a:spcPts val="1600"/>
              </a:spcAft>
              <a:buClr>
                <a:srgbClr val="F3F3F3"/>
              </a:buClr>
              <a:buSzPct val="99964"/>
              <a:buFont typeface="Calibri"/>
              <a:buNone/>
              <a:defRPr b="0" i="0" sz="2799" u="none" cap="none" strike="noStrike">
                <a:solidFill>
                  <a:srgbClr val="F3F3F3"/>
                </a:solidFill>
                <a:latin typeface="Calibri"/>
                <a:ea typeface="Calibri"/>
                <a:cs typeface="Calibri"/>
                <a:sym typeface="Calibri"/>
              </a:defRPr>
            </a:lvl3pPr>
            <a:lvl4pPr indent="0" lvl="3" marL="0" marR="0" rtl="0" algn="ctr">
              <a:lnSpc>
                <a:spcPct val="115000"/>
              </a:lnSpc>
              <a:spcBef>
                <a:spcPts val="0"/>
              </a:spcBef>
              <a:spcAft>
                <a:spcPts val="1600"/>
              </a:spcAft>
              <a:buClr>
                <a:srgbClr val="F3F3F3"/>
              </a:buClr>
              <a:buSzPct val="99964"/>
              <a:buFont typeface="Calibri"/>
              <a:buNone/>
              <a:defRPr b="0" i="0" sz="2799" u="none" cap="none" strike="noStrike">
                <a:solidFill>
                  <a:srgbClr val="F3F3F3"/>
                </a:solidFill>
                <a:latin typeface="Calibri"/>
                <a:ea typeface="Calibri"/>
                <a:cs typeface="Calibri"/>
                <a:sym typeface="Calibri"/>
              </a:defRPr>
            </a:lvl4pPr>
            <a:lvl5pPr indent="0" lvl="4" marL="0" marR="0" rtl="0" algn="ctr">
              <a:lnSpc>
                <a:spcPct val="115000"/>
              </a:lnSpc>
              <a:spcBef>
                <a:spcPts val="0"/>
              </a:spcBef>
              <a:spcAft>
                <a:spcPts val="1600"/>
              </a:spcAft>
              <a:buClr>
                <a:srgbClr val="F3F3F3"/>
              </a:buClr>
              <a:buSzPct val="99964"/>
              <a:buFont typeface="Calibri"/>
              <a:buNone/>
              <a:defRPr b="0" i="0" sz="2799" u="none" cap="none" strike="noStrike">
                <a:solidFill>
                  <a:srgbClr val="F3F3F3"/>
                </a:solidFill>
                <a:latin typeface="Calibri"/>
                <a:ea typeface="Calibri"/>
                <a:cs typeface="Calibri"/>
                <a:sym typeface="Calibri"/>
              </a:defRPr>
            </a:lvl5pPr>
            <a:lvl6pPr indent="0" lvl="5" marL="0" marR="0" rtl="0" algn="ctr">
              <a:lnSpc>
                <a:spcPct val="115000"/>
              </a:lnSpc>
              <a:spcBef>
                <a:spcPts val="0"/>
              </a:spcBef>
              <a:spcAft>
                <a:spcPts val="1600"/>
              </a:spcAft>
              <a:buClr>
                <a:srgbClr val="F3F3F3"/>
              </a:buClr>
              <a:buSzPct val="99964"/>
              <a:buFont typeface="Calibri"/>
              <a:buNone/>
              <a:defRPr b="0" i="0" sz="2799" u="none" cap="none" strike="noStrike">
                <a:solidFill>
                  <a:srgbClr val="F3F3F3"/>
                </a:solidFill>
                <a:latin typeface="Calibri"/>
                <a:ea typeface="Calibri"/>
                <a:cs typeface="Calibri"/>
                <a:sym typeface="Calibri"/>
              </a:defRPr>
            </a:lvl6pPr>
            <a:lvl7pPr indent="0" lvl="6" marL="0" marR="0" rtl="0" algn="ctr">
              <a:lnSpc>
                <a:spcPct val="115000"/>
              </a:lnSpc>
              <a:spcBef>
                <a:spcPts val="0"/>
              </a:spcBef>
              <a:spcAft>
                <a:spcPts val="1600"/>
              </a:spcAft>
              <a:buClr>
                <a:srgbClr val="F3F3F3"/>
              </a:buClr>
              <a:buSzPct val="99964"/>
              <a:buFont typeface="Calibri"/>
              <a:buNone/>
              <a:defRPr b="0" i="0" sz="2799" u="none" cap="none" strike="noStrike">
                <a:solidFill>
                  <a:srgbClr val="F3F3F3"/>
                </a:solidFill>
                <a:latin typeface="Calibri"/>
                <a:ea typeface="Calibri"/>
                <a:cs typeface="Calibri"/>
                <a:sym typeface="Calibri"/>
              </a:defRPr>
            </a:lvl7pPr>
            <a:lvl8pPr indent="0" lvl="7" marL="0" marR="0" rtl="0" algn="ctr">
              <a:lnSpc>
                <a:spcPct val="115000"/>
              </a:lnSpc>
              <a:spcBef>
                <a:spcPts val="0"/>
              </a:spcBef>
              <a:spcAft>
                <a:spcPts val="1600"/>
              </a:spcAft>
              <a:buClr>
                <a:srgbClr val="F3F3F3"/>
              </a:buClr>
              <a:buSzPct val="99964"/>
              <a:buFont typeface="Calibri"/>
              <a:buNone/>
              <a:defRPr b="0" i="0" sz="2799" u="none" cap="none" strike="noStrike">
                <a:solidFill>
                  <a:srgbClr val="F3F3F3"/>
                </a:solidFill>
                <a:latin typeface="Calibri"/>
                <a:ea typeface="Calibri"/>
                <a:cs typeface="Calibri"/>
                <a:sym typeface="Calibri"/>
              </a:defRPr>
            </a:lvl8pPr>
            <a:lvl9pPr indent="0" lvl="8" marL="0" marR="0" rtl="0" algn="ctr">
              <a:lnSpc>
                <a:spcPct val="115000"/>
              </a:lnSpc>
              <a:spcBef>
                <a:spcPts val="0"/>
              </a:spcBef>
              <a:spcAft>
                <a:spcPts val="1600"/>
              </a:spcAft>
              <a:buClr>
                <a:srgbClr val="F3F3F3"/>
              </a:buClr>
              <a:buSzPct val="99964"/>
              <a:buFont typeface="Calibri"/>
              <a:buNone/>
              <a:defRPr b="0" i="0" sz="2799" u="none" cap="none" strike="noStrike">
                <a:solidFill>
                  <a:srgbClr val="F3F3F3"/>
                </a:solidFill>
                <a:latin typeface="Calibri"/>
                <a:ea typeface="Calibri"/>
                <a:cs typeface="Calibri"/>
                <a:sym typeface="Calibri"/>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One Column Text">
    <p:spTree>
      <p:nvGrpSpPr>
        <p:cNvPr id="32" name="Shape 32"/>
        <p:cNvGrpSpPr/>
        <p:nvPr/>
      </p:nvGrpSpPr>
      <p:grpSpPr>
        <a:xfrm>
          <a:off x="0" y="0"/>
          <a:ext cx="0" cy="0"/>
          <a:chOff x="0" y="0"/>
          <a:chExt cx="0" cy="0"/>
        </a:xfrm>
      </p:grpSpPr>
      <p:sp>
        <p:nvSpPr>
          <p:cNvPr id="33" name="Shape 33"/>
          <p:cNvSpPr txBox="1"/>
          <p:nvPr/>
        </p:nvSpPr>
        <p:spPr>
          <a:xfrm flipH="1" rot="10800000">
            <a:off x="6550356" y="50"/>
            <a:ext cx="11729707" cy="10282238"/>
          </a:xfrm>
          <a:prstGeom prst="rect">
            <a:avLst/>
          </a:prstGeom>
          <a:solidFill>
            <a:schemeClr val="accent4"/>
          </a:soli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SzPct val="100000"/>
              <a:buFont typeface="Arial"/>
              <a:buNone/>
            </a:pPr>
            <a:r>
              <a:t/>
            </a:r>
            <a:endParaRPr b="0" i="0" sz="5595" u="none" cap="none" strike="noStrike">
              <a:solidFill>
                <a:srgbClr val="000000"/>
              </a:solidFill>
              <a:latin typeface="Arial"/>
              <a:ea typeface="Arial"/>
              <a:cs typeface="Arial"/>
              <a:sym typeface="Arial"/>
            </a:endParaRPr>
          </a:p>
        </p:txBody>
      </p:sp>
      <p:sp>
        <p:nvSpPr>
          <p:cNvPr id="34" name="Shape 34"/>
          <p:cNvSpPr/>
          <p:nvPr/>
        </p:nvSpPr>
        <p:spPr>
          <a:xfrm rot="-5400000">
            <a:off x="1517790" y="5032566"/>
            <a:ext cx="10282238" cy="217106"/>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SzPct val="100000"/>
              <a:buFont typeface="Arial"/>
              <a:buNone/>
            </a:pPr>
            <a:r>
              <a:t/>
            </a:r>
            <a:endParaRPr b="0" i="0" sz="5595" u="none" cap="none" strike="noStrike">
              <a:solidFill>
                <a:srgbClr val="000000"/>
              </a:solidFill>
              <a:latin typeface="Arial"/>
              <a:ea typeface="Arial"/>
              <a:cs typeface="Arial"/>
              <a:sym typeface="Arial"/>
            </a:endParaRPr>
          </a:p>
        </p:txBody>
      </p:sp>
      <p:sp>
        <p:nvSpPr>
          <p:cNvPr id="35" name="Shape 35"/>
          <p:cNvSpPr txBox="1"/>
          <p:nvPr>
            <p:ph type="title"/>
          </p:nvPr>
        </p:nvSpPr>
        <p:spPr>
          <a:xfrm>
            <a:off x="451958" y="715270"/>
            <a:ext cx="5613563" cy="1905917"/>
          </a:xfrm>
          <a:prstGeom prst="rect">
            <a:avLst/>
          </a:prstGeom>
          <a:noFill/>
          <a:ln>
            <a:noFill/>
          </a:ln>
        </p:spPr>
        <p:txBody>
          <a:bodyPr anchorCtr="0" anchor="b" bIns="91425" lIns="91425" rIns="91425" wrap="square" tIns="91425"/>
          <a:lstStyle>
            <a:lvl1pPr indent="0" lvl="0" marL="0" marR="0" rtl="0" algn="l">
              <a:lnSpc>
                <a:spcPct val="100000"/>
              </a:lnSpc>
              <a:spcBef>
                <a:spcPts val="0"/>
              </a:spcBef>
              <a:spcAft>
                <a:spcPts val="0"/>
              </a:spcAft>
              <a:buClr>
                <a:schemeClr val="lt1"/>
              </a:buClr>
              <a:buSzPct val="99958"/>
              <a:buFont typeface="Calibri"/>
              <a:buNone/>
              <a:defRPr b="0" i="0" sz="4798" u="none" cap="none" strike="noStrike">
                <a:solidFill>
                  <a:schemeClr val="lt1"/>
                </a:solidFill>
                <a:latin typeface="Calibri"/>
                <a:ea typeface="Calibri"/>
                <a:cs typeface="Calibri"/>
                <a:sym typeface="Calibri"/>
              </a:defRPr>
            </a:lvl1pPr>
            <a:lvl2pPr indent="0" lvl="1" rtl="0">
              <a:spcBef>
                <a:spcPts val="0"/>
              </a:spcBef>
              <a:buClr>
                <a:schemeClr val="lt1"/>
              </a:buClr>
              <a:buSzPct val="99958"/>
              <a:buFont typeface="Roboto"/>
              <a:buNone/>
              <a:defRPr sz="4798">
                <a:solidFill>
                  <a:schemeClr val="lt1"/>
                </a:solidFill>
                <a:latin typeface="Roboto"/>
                <a:ea typeface="Roboto"/>
                <a:cs typeface="Roboto"/>
                <a:sym typeface="Roboto"/>
              </a:defRPr>
            </a:lvl2pPr>
            <a:lvl3pPr indent="0" lvl="2" rtl="0">
              <a:spcBef>
                <a:spcPts val="0"/>
              </a:spcBef>
              <a:buClr>
                <a:schemeClr val="lt1"/>
              </a:buClr>
              <a:buSzPct val="99958"/>
              <a:buFont typeface="Roboto"/>
              <a:buNone/>
              <a:defRPr sz="4798">
                <a:solidFill>
                  <a:schemeClr val="lt1"/>
                </a:solidFill>
                <a:latin typeface="Roboto"/>
                <a:ea typeface="Roboto"/>
                <a:cs typeface="Roboto"/>
                <a:sym typeface="Roboto"/>
              </a:defRPr>
            </a:lvl3pPr>
            <a:lvl4pPr indent="0" lvl="3" rtl="0">
              <a:spcBef>
                <a:spcPts val="0"/>
              </a:spcBef>
              <a:buClr>
                <a:schemeClr val="lt1"/>
              </a:buClr>
              <a:buSzPct val="99958"/>
              <a:buFont typeface="Roboto"/>
              <a:buNone/>
              <a:defRPr sz="4798">
                <a:solidFill>
                  <a:schemeClr val="lt1"/>
                </a:solidFill>
                <a:latin typeface="Roboto"/>
                <a:ea typeface="Roboto"/>
                <a:cs typeface="Roboto"/>
                <a:sym typeface="Roboto"/>
              </a:defRPr>
            </a:lvl4pPr>
            <a:lvl5pPr indent="0" lvl="4" rtl="0">
              <a:spcBef>
                <a:spcPts val="0"/>
              </a:spcBef>
              <a:buClr>
                <a:schemeClr val="lt1"/>
              </a:buClr>
              <a:buSzPct val="99958"/>
              <a:buFont typeface="Roboto"/>
              <a:buNone/>
              <a:defRPr sz="4798">
                <a:solidFill>
                  <a:schemeClr val="lt1"/>
                </a:solidFill>
                <a:latin typeface="Roboto"/>
                <a:ea typeface="Roboto"/>
                <a:cs typeface="Roboto"/>
                <a:sym typeface="Roboto"/>
              </a:defRPr>
            </a:lvl5pPr>
            <a:lvl6pPr indent="0" lvl="5" rtl="0">
              <a:spcBef>
                <a:spcPts val="0"/>
              </a:spcBef>
              <a:buClr>
                <a:schemeClr val="lt1"/>
              </a:buClr>
              <a:buSzPct val="99958"/>
              <a:buFont typeface="Roboto"/>
              <a:buNone/>
              <a:defRPr sz="4798">
                <a:solidFill>
                  <a:schemeClr val="lt1"/>
                </a:solidFill>
                <a:latin typeface="Roboto"/>
                <a:ea typeface="Roboto"/>
                <a:cs typeface="Roboto"/>
                <a:sym typeface="Roboto"/>
              </a:defRPr>
            </a:lvl6pPr>
            <a:lvl7pPr indent="0" lvl="6" rtl="0">
              <a:spcBef>
                <a:spcPts val="0"/>
              </a:spcBef>
              <a:buClr>
                <a:schemeClr val="lt1"/>
              </a:buClr>
              <a:buSzPct val="99958"/>
              <a:buFont typeface="Roboto"/>
              <a:buNone/>
              <a:defRPr sz="4798">
                <a:solidFill>
                  <a:schemeClr val="lt1"/>
                </a:solidFill>
                <a:latin typeface="Roboto"/>
                <a:ea typeface="Roboto"/>
                <a:cs typeface="Roboto"/>
                <a:sym typeface="Roboto"/>
              </a:defRPr>
            </a:lvl7pPr>
            <a:lvl8pPr indent="0" lvl="7" rtl="0">
              <a:spcBef>
                <a:spcPts val="0"/>
              </a:spcBef>
              <a:buClr>
                <a:schemeClr val="lt1"/>
              </a:buClr>
              <a:buSzPct val="99958"/>
              <a:buFont typeface="Roboto"/>
              <a:buNone/>
              <a:defRPr sz="4798">
                <a:solidFill>
                  <a:schemeClr val="lt1"/>
                </a:solidFill>
                <a:latin typeface="Roboto"/>
                <a:ea typeface="Roboto"/>
                <a:cs typeface="Roboto"/>
                <a:sym typeface="Roboto"/>
              </a:defRPr>
            </a:lvl8pPr>
            <a:lvl9pPr indent="0" lvl="8" rtl="0">
              <a:spcBef>
                <a:spcPts val="0"/>
              </a:spcBef>
              <a:buClr>
                <a:schemeClr val="lt1"/>
              </a:buClr>
              <a:buSzPct val="99958"/>
              <a:buFont typeface="Roboto"/>
              <a:buNone/>
              <a:defRPr sz="4798">
                <a:solidFill>
                  <a:schemeClr val="lt1"/>
                </a:solidFill>
                <a:latin typeface="Roboto"/>
                <a:ea typeface="Roboto"/>
                <a:cs typeface="Roboto"/>
                <a:sym typeface="Roboto"/>
              </a:defRPr>
            </a:lvl9pPr>
          </a:lstStyle>
          <a:p/>
        </p:txBody>
      </p:sp>
      <p:sp>
        <p:nvSpPr>
          <p:cNvPr id="36" name="Shape 36"/>
          <p:cNvSpPr txBox="1"/>
          <p:nvPr>
            <p:ph idx="1" type="body"/>
          </p:nvPr>
        </p:nvSpPr>
        <p:spPr>
          <a:xfrm>
            <a:off x="451954" y="2930244"/>
            <a:ext cx="5613563" cy="6324071"/>
          </a:xfrm>
          <a:prstGeom prst="rect">
            <a:avLst/>
          </a:prstGeom>
          <a:noFill/>
          <a:ln>
            <a:noFill/>
          </a:ln>
        </p:spPr>
        <p:txBody>
          <a:bodyPr anchorCtr="0" anchor="t" bIns="91425" lIns="91425" rIns="91425" wrap="square" tIns="91425"/>
          <a:lstStyle>
            <a:lvl1pPr indent="0" lvl="0" marL="0" marR="0" rtl="0" algn="l">
              <a:lnSpc>
                <a:spcPct val="115000"/>
              </a:lnSpc>
              <a:spcBef>
                <a:spcPts val="0"/>
              </a:spcBef>
              <a:spcAft>
                <a:spcPts val="1600"/>
              </a:spcAft>
              <a:buClr>
                <a:schemeClr val="lt1"/>
              </a:buClr>
              <a:buSzPct val="100000"/>
              <a:buFont typeface="Calibri"/>
              <a:buNone/>
              <a:defRPr b="0" i="0" sz="1800" u="none" cap="none" strike="noStrike">
                <a:solidFill>
                  <a:schemeClr val="lt1"/>
                </a:solidFill>
                <a:latin typeface="Calibri"/>
                <a:ea typeface="Calibri"/>
                <a:cs typeface="Calibri"/>
                <a:sym typeface="Calibri"/>
              </a:defRPr>
            </a:lvl1pPr>
            <a:lvl2pPr indent="0" lvl="1" marL="0" marR="0" rtl="0" algn="l">
              <a:lnSpc>
                <a:spcPct val="115000"/>
              </a:lnSpc>
              <a:spcBef>
                <a:spcPts val="0"/>
              </a:spcBef>
              <a:spcAft>
                <a:spcPts val="1600"/>
              </a:spcAft>
              <a:buClr>
                <a:schemeClr val="lt1"/>
              </a:buClr>
              <a:buSzPct val="99968"/>
              <a:buFont typeface="Calibri"/>
              <a:buNone/>
              <a:defRPr b="0" i="0" sz="3199" u="none" cap="none" strike="noStrike">
                <a:solidFill>
                  <a:schemeClr val="lt1"/>
                </a:solidFill>
                <a:latin typeface="Calibri"/>
                <a:ea typeface="Calibri"/>
                <a:cs typeface="Calibri"/>
                <a:sym typeface="Calibri"/>
              </a:defRPr>
            </a:lvl2pPr>
            <a:lvl3pPr indent="0" lvl="2" marL="0" marR="0" rtl="0" algn="l">
              <a:lnSpc>
                <a:spcPct val="115000"/>
              </a:lnSpc>
              <a:spcBef>
                <a:spcPts val="0"/>
              </a:spcBef>
              <a:spcAft>
                <a:spcPts val="1600"/>
              </a:spcAft>
              <a:buClr>
                <a:schemeClr val="lt1"/>
              </a:buClr>
              <a:buSzPct val="99964"/>
              <a:buFont typeface="Calibri"/>
              <a:buNone/>
              <a:defRPr b="0" i="0" sz="2799" u="none" cap="none" strike="noStrike">
                <a:solidFill>
                  <a:schemeClr val="lt1"/>
                </a:solidFill>
                <a:latin typeface="Calibri"/>
                <a:ea typeface="Calibri"/>
                <a:cs typeface="Calibri"/>
                <a:sym typeface="Calibri"/>
              </a:defRPr>
            </a:lvl3pPr>
            <a:lvl4pPr indent="0" lvl="3" marL="0" marR="0" rtl="0" algn="l">
              <a:lnSpc>
                <a:spcPct val="115000"/>
              </a:lnSpc>
              <a:spcBef>
                <a:spcPts val="0"/>
              </a:spcBef>
              <a:spcAft>
                <a:spcPts val="1600"/>
              </a:spcAft>
              <a:buClr>
                <a:schemeClr val="lt1"/>
              </a:buClr>
              <a:buSzPct val="99958"/>
              <a:buFont typeface="Calibri"/>
              <a:buNone/>
              <a:defRPr b="0" i="0" sz="2399" u="none" cap="none" strike="noStrike">
                <a:solidFill>
                  <a:schemeClr val="lt1"/>
                </a:solidFill>
                <a:latin typeface="Calibri"/>
                <a:ea typeface="Calibri"/>
                <a:cs typeface="Calibri"/>
                <a:sym typeface="Calibri"/>
              </a:defRPr>
            </a:lvl4pPr>
            <a:lvl5pPr indent="0" lvl="4" marL="0" marR="0" rtl="0" algn="l">
              <a:lnSpc>
                <a:spcPct val="115000"/>
              </a:lnSpc>
              <a:spcBef>
                <a:spcPts val="0"/>
              </a:spcBef>
              <a:spcAft>
                <a:spcPts val="1600"/>
              </a:spcAft>
              <a:buClr>
                <a:schemeClr val="lt1"/>
              </a:buClr>
              <a:buSzPct val="99958"/>
              <a:buFont typeface="Calibri"/>
              <a:buNone/>
              <a:defRPr b="0" i="0" sz="2399" u="none" cap="none" strike="noStrike">
                <a:solidFill>
                  <a:schemeClr val="lt1"/>
                </a:solidFill>
                <a:latin typeface="Calibri"/>
                <a:ea typeface="Calibri"/>
                <a:cs typeface="Calibri"/>
                <a:sym typeface="Calibri"/>
              </a:defRPr>
            </a:lvl5pPr>
            <a:lvl6pPr indent="0" lvl="5" marL="0" marR="0" rtl="0" algn="l">
              <a:lnSpc>
                <a:spcPct val="115000"/>
              </a:lnSpc>
              <a:spcBef>
                <a:spcPts val="0"/>
              </a:spcBef>
              <a:spcAft>
                <a:spcPts val="1600"/>
              </a:spcAft>
              <a:buClr>
                <a:schemeClr val="lt1"/>
              </a:buClr>
              <a:buSzPct val="99958"/>
              <a:buFont typeface="Calibri"/>
              <a:buNone/>
              <a:defRPr b="0" i="0" sz="2399" u="none" cap="none" strike="noStrike">
                <a:solidFill>
                  <a:schemeClr val="lt1"/>
                </a:solidFill>
                <a:latin typeface="Calibri"/>
                <a:ea typeface="Calibri"/>
                <a:cs typeface="Calibri"/>
                <a:sym typeface="Calibri"/>
              </a:defRPr>
            </a:lvl6pPr>
            <a:lvl7pPr indent="0" lvl="6" marL="0" marR="0" rtl="0" algn="l">
              <a:lnSpc>
                <a:spcPct val="115000"/>
              </a:lnSpc>
              <a:spcBef>
                <a:spcPts val="0"/>
              </a:spcBef>
              <a:spcAft>
                <a:spcPts val="1600"/>
              </a:spcAft>
              <a:buClr>
                <a:schemeClr val="lt1"/>
              </a:buClr>
              <a:buSzPct val="99958"/>
              <a:buFont typeface="Calibri"/>
              <a:buNone/>
              <a:defRPr b="0" i="0" sz="2399" u="none" cap="none" strike="noStrike">
                <a:solidFill>
                  <a:schemeClr val="lt1"/>
                </a:solidFill>
                <a:latin typeface="Calibri"/>
                <a:ea typeface="Calibri"/>
                <a:cs typeface="Calibri"/>
                <a:sym typeface="Calibri"/>
              </a:defRPr>
            </a:lvl7pPr>
            <a:lvl8pPr indent="0" lvl="7" marL="0" marR="0" rtl="0" algn="l">
              <a:lnSpc>
                <a:spcPct val="115000"/>
              </a:lnSpc>
              <a:spcBef>
                <a:spcPts val="0"/>
              </a:spcBef>
              <a:spcAft>
                <a:spcPts val="1600"/>
              </a:spcAft>
              <a:buClr>
                <a:schemeClr val="lt1"/>
              </a:buClr>
              <a:buSzPct val="99958"/>
              <a:buFont typeface="Calibri"/>
              <a:buNone/>
              <a:defRPr b="0" i="0" sz="2399" u="none" cap="none" strike="noStrike">
                <a:solidFill>
                  <a:schemeClr val="lt1"/>
                </a:solidFill>
                <a:latin typeface="Calibri"/>
                <a:ea typeface="Calibri"/>
                <a:cs typeface="Calibri"/>
                <a:sym typeface="Calibri"/>
              </a:defRPr>
            </a:lvl8pPr>
            <a:lvl9pPr indent="0" lvl="8" marL="0" marR="0" rtl="0" algn="l">
              <a:lnSpc>
                <a:spcPct val="115000"/>
              </a:lnSpc>
              <a:spcBef>
                <a:spcPts val="0"/>
              </a:spcBef>
              <a:spcAft>
                <a:spcPts val="1600"/>
              </a:spcAft>
              <a:buClr>
                <a:schemeClr val="lt1"/>
              </a:buClr>
              <a:buSzPct val="99958"/>
              <a:buFont typeface="Calibri"/>
              <a:buNone/>
              <a:defRPr b="0" i="0" sz="2399" u="none" cap="none" strike="noStrike">
                <a:solidFill>
                  <a:schemeClr val="lt1"/>
                </a:solidFill>
                <a:latin typeface="Calibri"/>
                <a:ea typeface="Calibri"/>
                <a:cs typeface="Calibri"/>
                <a:sym typeface="Calibri"/>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plit Summary">
    <p:spTree>
      <p:nvGrpSpPr>
        <p:cNvPr id="37" name="Shape 37"/>
        <p:cNvGrpSpPr/>
        <p:nvPr/>
      </p:nvGrpSpPr>
      <p:grpSpPr>
        <a:xfrm>
          <a:off x="0" y="0"/>
          <a:ext cx="0" cy="0"/>
          <a:chOff x="0" y="0"/>
          <a:chExt cx="0" cy="0"/>
        </a:xfrm>
      </p:grpSpPr>
      <p:sp>
        <p:nvSpPr>
          <p:cNvPr id="38" name="Shape 38"/>
          <p:cNvSpPr/>
          <p:nvPr/>
        </p:nvSpPr>
        <p:spPr>
          <a:xfrm flipH="1">
            <a:off x="0" y="0"/>
            <a:ext cx="9140032" cy="10282238"/>
          </a:xfrm>
          <a:prstGeom prst="rect">
            <a:avLst/>
          </a:prstGeom>
          <a:solidFill>
            <a:schemeClr val="accent4"/>
          </a:soli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SzPct val="100000"/>
              <a:buFont typeface="Arial"/>
              <a:buNone/>
            </a:pPr>
            <a:r>
              <a:t/>
            </a:r>
            <a:endParaRPr b="0" i="0" sz="5595" u="none" cap="none" strike="noStrike">
              <a:solidFill>
                <a:srgbClr val="000000"/>
              </a:solidFill>
              <a:latin typeface="Arial"/>
              <a:ea typeface="Arial"/>
              <a:cs typeface="Arial"/>
              <a:sym typeface="Arial"/>
            </a:endParaRPr>
          </a:p>
        </p:txBody>
      </p:sp>
      <p:sp>
        <p:nvSpPr>
          <p:cNvPr id="39" name="Shape 39"/>
          <p:cNvSpPr/>
          <p:nvPr/>
        </p:nvSpPr>
        <p:spPr>
          <a:xfrm rot="5400000">
            <a:off x="3891310" y="5033166"/>
            <a:ext cx="10281039" cy="217106"/>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SzPct val="100000"/>
              <a:buFont typeface="Arial"/>
              <a:buNone/>
            </a:pPr>
            <a:r>
              <a:t/>
            </a:r>
            <a:endParaRPr b="0" i="0" sz="5595" u="none" cap="none" strike="noStrike">
              <a:solidFill>
                <a:srgbClr val="000000"/>
              </a:solidFill>
              <a:latin typeface="Arial"/>
              <a:ea typeface="Arial"/>
              <a:cs typeface="Arial"/>
              <a:sym typeface="Arial"/>
            </a:endParaRPr>
          </a:p>
        </p:txBody>
      </p:sp>
      <p:sp>
        <p:nvSpPr>
          <p:cNvPr id="40" name="Shape 40"/>
          <p:cNvSpPr txBox="1"/>
          <p:nvPr>
            <p:ph type="title"/>
          </p:nvPr>
        </p:nvSpPr>
        <p:spPr>
          <a:xfrm>
            <a:off x="530769" y="2465208"/>
            <a:ext cx="8086889" cy="2963228"/>
          </a:xfrm>
          <a:prstGeom prst="rect">
            <a:avLst/>
          </a:prstGeom>
          <a:noFill/>
          <a:ln>
            <a:noFill/>
          </a:ln>
        </p:spPr>
        <p:txBody>
          <a:bodyPr anchorCtr="0" anchor="b" bIns="91425" lIns="91425" rIns="91425" wrap="square" tIns="91425"/>
          <a:lstStyle>
            <a:lvl1pPr indent="0" lvl="0" marL="0" marR="0" rtl="0" algn="ctr">
              <a:lnSpc>
                <a:spcPct val="100000"/>
              </a:lnSpc>
              <a:spcBef>
                <a:spcPts val="0"/>
              </a:spcBef>
              <a:spcAft>
                <a:spcPts val="0"/>
              </a:spcAft>
              <a:buClr>
                <a:srgbClr val="434343"/>
              </a:buClr>
              <a:buSzPct val="99952"/>
              <a:buFont typeface="Calibri"/>
              <a:buNone/>
              <a:defRPr b="0" i="0" sz="8396" u="none" cap="none" strike="noStrike">
                <a:solidFill>
                  <a:srgbClr val="434343"/>
                </a:solidFill>
                <a:latin typeface="Calibri"/>
                <a:ea typeface="Calibri"/>
                <a:cs typeface="Calibri"/>
                <a:sym typeface="Calibri"/>
              </a:defRPr>
            </a:lvl1pPr>
            <a:lvl2pPr indent="0" lvl="1" rtl="0" algn="ctr">
              <a:spcBef>
                <a:spcPts val="0"/>
              </a:spcBef>
              <a:buClr>
                <a:schemeClr val="dk2"/>
              </a:buClr>
              <a:buSzPct val="99952"/>
              <a:buFont typeface="Roboto"/>
              <a:buNone/>
              <a:defRPr sz="8396">
                <a:solidFill>
                  <a:schemeClr val="dk2"/>
                </a:solidFill>
                <a:latin typeface="Roboto"/>
                <a:ea typeface="Roboto"/>
                <a:cs typeface="Roboto"/>
                <a:sym typeface="Roboto"/>
              </a:defRPr>
            </a:lvl2pPr>
            <a:lvl3pPr indent="0" lvl="2" rtl="0" algn="ctr">
              <a:spcBef>
                <a:spcPts val="0"/>
              </a:spcBef>
              <a:buClr>
                <a:schemeClr val="dk2"/>
              </a:buClr>
              <a:buSzPct val="99952"/>
              <a:buFont typeface="Roboto"/>
              <a:buNone/>
              <a:defRPr sz="8396">
                <a:solidFill>
                  <a:schemeClr val="dk2"/>
                </a:solidFill>
                <a:latin typeface="Roboto"/>
                <a:ea typeface="Roboto"/>
                <a:cs typeface="Roboto"/>
                <a:sym typeface="Roboto"/>
              </a:defRPr>
            </a:lvl3pPr>
            <a:lvl4pPr indent="0" lvl="3" rtl="0" algn="ctr">
              <a:spcBef>
                <a:spcPts val="0"/>
              </a:spcBef>
              <a:buClr>
                <a:schemeClr val="dk2"/>
              </a:buClr>
              <a:buSzPct val="99952"/>
              <a:buFont typeface="Roboto"/>
              <a:buNone/>
              <a:defRPr sz="8396">
                <a:solidFill>
                  <a:schemeClr val="dk2"/>
                </a:solidFill>
                <a:latin typeface="Roboto"/>
                <a:ea typeface="Roboto"/>
                <a:cs typeface="Roboto"/>
                <a:sym typeface="Roboto"/>
              </a:defRPr>
            </a:lvl4pPr>
            <a:lvl5pPr indent="0" lvl="4" rtl="0" algn="ctr">
              <a:spcBef>
                <a:spcPts val="0"/>
              </a:spcBef>
              <a:buClr>
                <a:schemeClr val="dk2"/>
              </a:buClr>
              <a:buSzPct val="99952"/>
              <a:buFont typeface="Roboto"/>
              <a:buNone/>
              <a:defRPr sz="8396">
                <a:solidFill>
                  <a:schemeClr val="dk2"/>
                </a:solidFill>
                <a:latin typeface="Roboto"/>
                <a:ea typeface="Roboto"/>
                <a:cs typeface="Roboto"/>
                <a:sym typeface="Roboto"/>
              </a:defRPr>
            </a:lvl5pPr>
            <a:lvl6pPr indent="0" lvl="5" rtl="0" algn="ctr">
              <a:spcBef>
                <a:spcPts val="0"/>
              </a:spcBef>
              <a:buClr>
                <a:schemeClr val="dk2"/>
              </a:buClr>
              <a:buSzPct val="99952"/>
              <a:buFont typeface="Roboto"/>
              <a:buNone/>
              <a:defRPr sz="8396">
                <a:solidFill>
                  <a:schemeClr val="dk2"/>
                </a:solidFill>
                <a:latin typeface="Roboto"/>
                <a:ea typeface="Roboto"/>
                <a:cs typeface="Roboto"/>
                <a:sym typeface="Roboto"/>
              </a:defRPr>
            </a:lvl6pPr>
            <a:lvl7pPr indent="0" lvl="6" rtl="0" algn="ctr">
              <a:spcBef>
                <a:spcPts val="0"/>
              </a:spcBef>
              <a:buClr>
                <a:schemeClr val="dk2"/>
              </a:buClr>
              <a:buSzPct val="99952"/>
              <a:buFont typeface="Roboto"/>
              <a:buNone/>
              <a:defRPr sz="8396">
                <a:solidFill>
                  <a:schemeClr val="dk2"/>
                </a:solidFill>
                <a:latin typeface="Roboto"/>
                <a:ea typeface="Roboto"/>
                <a:cs typeface="Roboto"/>
                <a:sym typeface="Roboto"/>
              </a:defRPr>
            </a:lvl7pPr>
            <a:lvl8pPr indent="0" lvl="7" rtl="0" algn="ctr">
              <a:spcBef>
                <a:spcPts val="0"/>
              </a:spcBef>
              <a:buClr>
                <a:schemeClr val="dk2"/>
              </a:buClr>
              <a:buSzPct val="99952"/>
              <a:buFont typeface="Roboto"/>
              <a:buNone/>
              <a:defRPr sz="8396">
                <a:solidFill>
                  <a:schemeClr val="dk2"/>
                </a:solidFill>
                <a:latin typeface="Roboto"/>
                <a:ea typeface="Roboto"/>
                <a:cs typeface="Roboto"/>
                <a:sym typeface="Roboto"/>
              </a:defRPr>
            </a:lvl8pPr>
            <a:lvl9pPr indent="0" lvl="8" rtl="0" algn="ctr">
              <a:spcBef>
                <a:spcPts val="0"/>
              </a:spcBef>
              <a:buClr>
                <a:schemeClr val="dk2"/>
              </a:buClr>
              <a:buSzPct val="99952"/>
              <a:buFont typeface="Roboto"/>
              <a:buNone/>
              <a:defRPr sz="8396">
                <a:solidFill>
                  <a:schemeClr val="dk2"/>
                </a:solidFill>
                <a:latin typeface="Roboto"/>
                <a:ea typeface="Roboto"/>
                <a:cs typeface="Roboto"/>
                <a:sym typeface="Roboto"/>
              </a:defRPr>
            </a:lvl9pPr>
          </a:lstStyle>
          <a:p/>
        </p:txBody>
      </p:sp>
      <p:sp>
        <p:nvSpPr>
          <p:cNvPr id="41" name="Shape 41"/>
          <p:cNvSpPr txBox="1"/>
          <p:nvPr>
            <p:ph idx="1" type="subTitle"/>
          </p:nvPr>
        </p:nvSpPr>
        <p:spPr>
          <a:xfrm>
            <a:off x="530769" y="5556360"/>
            <a:ext cx="8086889" cy="2469055"/>
          </a:xfrm>
          <a:prstGeom prst="rect">
            <a:avLst/>
          </a:prstGeom>
          <a:noFill/>
          <a:ln>
            <a:noFill/>
          </a:ln>
        </p:spPr>
        <p:txBody>
          <a:bodyPr anchorCtr="0" anchor="t" bIns="91425" lIns="91425" rIns="91425" wrap="square" tIns="91425"/>
          <a:lstStyle>
            <a:lvl1pPr indent="0" lvl="0" marL="0" marR="0" rtl="0" algn="ctr">
              <a:lnSpc>
                <a:spcPct val="100000"/>
              </a:lnSpc>
              <a:spcBef>
                <a:spcPts val="0"/>
              </a:spcBef>
              <a:spcAft>
                <a:spcPts val="0"/>
              </a:spcAft>
              <a:buClr>
                <a:schemeClr val="lt2"/>
              </a:buClr>
              <a:buSzPct val="99952"/>
              <a:buFont typeface="Calibri"/>
              <a:buNone/>
              <a:defRPr b="0" i="0" sz="4198" u="none" cap="none" strike="noStrike">
                <a:solidFill>
                  <a:schemeClr val="lt2"/>
                </a:solidFill>
                <a:latin typeface="Calibri"/>
                <a:ea typeface="Calibri"/>
                <a:cs typeface="Calibri"/>
                <a:sym typeface="Calibri"/>
              </a:defRPr>
            </a:lvl1pPr>
            <a:lvl2pPr indent="0" lvl="1" marL="0" marR="0" rtl="0" algn="ctr">
              <a:lnSpc>
                <a:spcPct val="100000"/>
              </a:lnSpc>
              <a:spcBef>
                <a:spcPts val="0"/>
              </a:spcBef>
              <a:spcAft>
                <a:spcPts val="0"/>
              </a:spcAft>
              <a:buClr>
                <a:schemeClr val="lt2"/>
              </a:buClr>
              <a:buSzPct val="99952"/>
              <a:buFont typeface="Calibri"/>
              <a:buNone/>
              <a:defRPr b="0" i="0" sz="4198" u="none" cap="none" strike="noStrike">
                <a:solidFill>
                  <a:schemeClr val="lt2"/>
                </a:solidFill>
                <a:latin typeface="Calibri"/>
                <a:ea typeface="Calibri"/>
                <a:cs typeface="Calibri"/>
                <a:sym typeface="Calibri"/>
              </a:defRPr>
            </a:lvl2pPr>
            <a:lvl3pPr indent="0" lvl="2" marL="0" marR="0" rtl="0" algn="ctr">
              <a:lnSpc>
                <a:spcPct val="100000"/>
              </a:lnSpc>
              <a:spcBef>
                <a:spcPts val="0"/>
              </a:spcBef>
              <a:spcAft>
                <a:spcPts val="0"/>
              </a:spcAft>
              <a:buClr>
                <a:schemeClr val="lt2"/>
              </a:buClr>
              <a:buSzPct val="99952"/>
              <a:buFont typeface="Calibri"/>
              <a:buNone/>
              <a:defRPr b="0" i="0" sz="4198" u="none" cap="none" strike="noStrike">
                <a:solidFill>
                  <a:schemeClr val="lt2"/>
                </a:solidFill>
                <a:latin typeface="Calibri"/>
                <a:ea typeface="Calibri"/>
                <a:cs typeface="Calibri"/>
                <a:sym typeface="Calibri"/>
              </a:defRPr>
            </a:lvl3pPr>
            <a:lvl4pPr indent="0" lvl="3" marL="0" marR="0" rtl="0" algn="ctr">
              <a:lnSpc>
                <a:spcPct val="100000"/>
              </a:lnSpc>
              <a:spcBef>
                <a:spcPts val="0"/>
              </a:spcBef>
              <a:spcAft>
                <a:spcPts val="0"/>
              </a:spcAft>
              <a:buClr>
                <a:schemeClr val="lt2"/>
              </a:buClr>
              <a:buSzPct val="99952"/>
              <a:buFont typeface="Calibri"/>
              <a:buNone/>
              <a:defRPr b="0" i="0" sz="4198" u="none" cap="none" strike="noStrike">
                <a:solidFill>
                  <a:schemeClr val="lt2"/>
                </a:solidFill>
                <a:latin typeface="Calibri"/>
                <a:ea typeface="Calibri"/>
                <a:cs typeface="Calibri"/>
                <a:sym typeface="Calibri"/>
              </a:defRPr>
            </a:lvl4pPr>
            <a:lvl5pPr indent="0" lvl="4" marL="0" marR="0" rtl="0" algn="ctr">
              <a:lnSpc>
                <a:spcPct val="100000"/>
              </a:lnSpc>
              <a:spcBef>
                <a:spcPts val="0"/>
              </a:spcBef>
              <a:spcAft>
                <a:spcPts val="0"/>
              </a:spcAft>
              <a:buClr>
                <a:schemeClr val="lt2"/>
              </a:buClr>
              <a:buSzPct val="99952"/>
              <a:buFont typeface="Calibri"/>
              <a:buNone/>
              <a:defRPr b="0" i="0" sz="4198" u="none" cap="none" strike="noStrike">
                <a:solidFill>
                  <a:schemeClr val="lt2"/>
                </a:solidFill>
                <a:latin typeface="Calibri"/>
                <a:ea typeface="Calibri"/>
                <a:cs typeface="Calibri"/>
                <a:sym typeface="Calibri"/>
              </a:defRPr>
            </a:lvl5pPr>
            <a:lvl6pPr indent="0" lvl="5" marL="0" marR="0" rtl="0" algn="ctr">
              <a:lnSpc>
                <a:spcPct val="100000"/>
              </a:lnSpc>
              <a:spcBef>
                <a:spcPts val="0"/>
              </a:spcBef>
              <a:spcAft>
                <a:spcPts val="0"/>
              </a:spcAft>
              <a:buClr>
                <a:schemeClr val="lt2"/>
              </a:buClr>
              <a:buSzPct val="99952"/>
              <a:buFont typeface="Calibri"/>
              <a:buNone/>
              <a:defRPr b="0" i="0" sz="4198" u="none" cap="none" strike="noStrike">
                <a:solidFill>
                  <a:schemeClr val="lt2"/>
                </a:solidFill>
                <a:latin typeface="Calibri"/>
                <a:ea typeface="Calibri"/>
                <a:cs typeface="Calibri"/>
                <a:sym typeface="Calibri"/>
              </a:defRPr>
            </a:lvl6pPr>
            <a:lvl7pPr indent="0" lvl="6" marL="0" marR="0" rtl="0" algn="ctr">
              <a:lnSpc>
                <a:spcPct val="100000"/>
              </a:lnSpc>
              <a:spcBef>
                <a:spcPts val="0"/>
              </a:spcBef>
              <a:spcAft>
                <a:spcPts val="0"/>
              </a:spcAft>
              <a:buClr>
                <a:schemeClr val="lt2"/>
              </a:buClr>
              <a:buSzPct val="99952"/>
              <a:buFont typeface="Calibri"/>
              <a:buNone/>
              <a:defRPr b="0" i="0" sz="4198" u="none" cap="none" strike="noStrike">
                <a:solidFill>
                  <a:schemeClr val="lt2"/>
                </a:solidFill>
                <a:latin typeface="Calibri"/>
                <a:ea typeface="Calibri"/>
                <a:cs typeface="Calibri"/>
                <a:sym typeface="Calibri"/>
              </a:defRPr>
            </a:lvl7pPr>
            <a:lvl8pPr indent="0" lvl="7" marL="0" marR="0" rtl="0" algn="ctr">
              <a:lnSpc>
                <a:spcPct val="100000"/>
              </a:lnSpc>
              <a:spcBef>
                <a:spcPts val="0"/>
              </a:spcBef>
              <a:spcAft>
                <a:spcPts val="0"/>
              </a:spcAft>
              <a:buClr>
                <a:schemeClr val="lt2"/>
              </a:buClr>
              <a:buSzPct val="99952"/>
              <a:buFont typeface="Calibri"/>
              <a:buNone/>
              <a:defRPr b="0" i="0" sz="4198" u="none" cap="none" strike="noStrike">
                <a:solidFill>
                  <a:schemeClr val="lt2"/>
                </a:solidFill>
                <a:latin typeface="Calibri"/>
                <a:ea typeface="Calibri"/>
                <a:cs typeface="Calibri"/>
                <a:sym typeface="Calibri"/>
              </a:defRPr>
            </a:lvl8pPr>
            <a:lvl9pPr indent="0" lvl="8" marL="0" marR="0" rtl="0" algn="ctr">
              <a:lnSpc>
                <a:spcPct val="100000"/>
              </a:lnSpc>
              <a:spcBef>
                <a:spcPts val="0"/>
              </a:spcBef>
              <a:spcAft>
                <a:spcPts val="0"/>
              </a:spcAft>
              <a:buClr>
                <a:schemeClr val="lt2"/>
              </a:buClr>
              <a:buSzPct val="99952"/>
              <a:buFont typeface="Calibri"/>
              <a:buNone/>
              <a:defRPr b="0" i="0" sz="4198" u="none" cap="none" strike="noStrike">
                <a:solidFill>
                  <a:schemeClr val="lt2"/>
                </a:solidFill>
                <a:latin typeface="Calibri"/>
                <a:ea typeface="Calibri"/>
                <a:cs typeface="Calibri"/>
                <a:sym typeface="Calibri"/>
              </a:defRPr>
            </a:lvl9pPr>
          </a:lstStyle>
          <a:p/>
        </p:txBody>
      </p:sp>
      <p:sp>
        <p:nvSpPr>
          <p:cNvPr id="42" name="Shape 42"/>
          <p:cNvSpPr txBox="1"/>
          <p:nvPr>
            <p:ph idx="2" type="body"/>
          </p:nvPr>
        </p:nvSpPr>
        <p:spPr>
          <a:xfrm>
            <a:off x="9874713" y="1447731"/>
            <a:ext cx="7670669" cy="7386779"/>
          </a:xfrm>
          <a:prstGeom prst="rect">
            <a:avLst/>
          </a:prstGeom>
          <a:noFill/>
          <a:ln>
            <a:noFill/>
          </a:ln>
        </p:spPr>
        <p:txBody>
          <a:bodyPr anchorCtr="0" anchor="ctr" bIns="91425" lIns="91425" rIns="91425" wrap="square" tIns="91425"/>
          <a:lstStyle>
            <a:lvl1pPr indent="0" lvl="0" marL="0" marR="0" rtl="0" algn="l">
              <a:lnSpc>
                <a:spcPct val="115000"/>
              </a:lnSpc>
              <a:spcBef>
                <a:spcPts val="0"/>
              </a:spcBef>
              <a:spcAft>
                <a:spcPts val="1600"/>
              </a:spcAft>
              <a:buClr>
                <a:schemeClr val="lt1"/>
              </a:buClr>
              <a:buSzPct val="99954"/>
              <a:buFont typeface="Calibri"/>
              <a:buNone/>
              <a:defRPr b="0" i="0" sz="4398" u="none" cap="none" strike="noStrike">
                <a:solidFill>
                  <a:schemeClr val="lt1"/>
                </a:solidFill>
                <a:latin typeface="Calibri"/>
                <a:ea typeface="Calibri"/>
                <a:cs typeface="Calibri"/>
                <a:sym typeface="Calibri"/>
              </a:defRPr>
            </a:lvl1pPr>
            <a:lvl2pPr indent="0" lvl="1" marL="0" marR="0" rtl="0" algn="l">
              <a:lnSpc>
                <a:spcPct val="115000"/>
              </a:lnSpc>
              <a:spcBef>
                <a:spcPts val="0"/>
              </a:spcBef>
              <a:spcAft>
                <a:spcPts val="1600"/>
              </a:spcAft>
              <a:buClr>
                <a:schemeClr val="lt1"/>
              </a:buClr>
              <a:buSzPct val="99968"/>
              <a:buFont typeface="Calibri"/>
              <a:buNone/>
              <a:defRPr b="0" i="0" sz="3199" u="none" cap="none" strike="noStrike">
                <a:solidFill>
                  <a:schemeClr val="lt1"/>
                </a:solidFill>
                <a:latin typeface="Calibri"/>
                <a:ea typeface="Calibri"/>
                <a:cs typeface="Calibri"/>
                <a:sym typeface="Calibri"/>
              </a:defRPr>
            </a:lvl2pPr>
            <a:lvl3pPr indent="0" lvl="2" marL="0" marR="0" rtl="0" algn="l">
              <a:lnSpc>
                <a:spcPct val="115000"/>
              </a:lnSpc>
              <a:spcBef>
                <a:spcPts val="0"/>
              </a:spcBef>
              <a:spcAft>
                <a:spcPts val="1600"/>
              </a:spcAft>
              <a:buClr>
                <a:schemeClr val="lt1"/>
              </a:buClr>
              <a:buSzPct val="99964"/>
              <a:buFont typeface="Calibri"/>
              <a:buNone/>
              <a:defRPr b="0" i="0" sz="2799" u="none" cap="none" strike="noStrike">
                <a:solidFill>
                  <a:schemeClr val="lt1"/>
                </a:solidFill>
                <a:latin typeface="Calibri"/>
                <a:ea typeface="Calibri"/>
                <a:cs typeface="Calibri"/>
                <a:sym typeface="Calibri"/>
              </a:defRPr>
            </a:lvl3pPr>
            <a:lvl4pPr indent="0" lvl="3" marL="0" marR="0" rtl="0" algn="l">
              <a:lnSpc>
                <a:spcPct val="115000"/>
              </a:lnSpc>
              <a:spcBef>
                <a:spcPts val="0"/>
              </a:spcBef>
              <a:spcAft>
                <a:spcPts val="1600"/>
              </a:spcAft>
              <a:buClr>
                <a:schemeClr val="lt1"/>
              </a:buClr>
              <a:buSzPct val="99964"/>
              <a:buFont typeface="Calibri"/>
              <a:buNone/>
              <a:defRPr b="0" i="0" sz="2799" u="none" cap="none" strike="noStrike">
                <a:solidFill>
                  <a:schemeClr val="lt1"/>
                </a:solidFill>
                <a:latin typeface="Calibri"/>
                <a:ea typeface="Calibri"/>
                <a:cs typeface="Calibri"/>
                <a:sym typeface="Calibri"/>
              </a:defRPr>
            </a:lvl4pPr>
            <a:lvl5pPr indent="0" lvl="4" marL="0" marR="0" rtl="0" algn="l">
              <a:lnSpc>
                <a:spcPct val="115000"/>
              </a:lnSpc>
              <a:spcBef>
                <a:spcPts val="0"/>
              </a:spcBef>
              <a:spcAft>
                <a:spcPts val="1600"/>
              </a:spcAft>
              <a:buClr>
                <a:schemeClr val="lt1"/>
              </a:buClr>
              <a:buSzPct val="99964"/>
              <a:buFont typeface="Calibri"/>
              <a:buNone/>
              <a:defRPr b="0" i="0" sz="2799" u="none" cap="none" strike="noStrike">
                <a:solidFill>
                  <a:schemeClr val="lt1"/>
                </a:solidFill>
                <a:latin typeface="Calibri"/>
                <a:ea typeface="Calibri"/>
                <a:cs typeface="Calibri"/>
                <a:sym typeface="Calibri"/>
              </a:defRPr>
            </a:lvl5pPr>
            <a:lvl6pPr indent="0" lvl="5" marL="0" marR="0" rtl="0" algn="l">
              <a:lnSpc>
                <a:spcPct val="115000"/>
              </a:lnSpc>
              <a:spcBef>
                <a:spcPts val="0"/>
              </a:spcBef>
              <a:spcAft>
                <a:spcPts val="1600"/>
              </a:spcAft>
              <a:buClr>
                <a:schemeClr val="lt1"/>
              </a:buClr>
              <a:buSzPct val="99964"/>
              <a:buFont typeface="Calibri"/>
              <a:buNone/>
              <a:defRPr b="0" i="0" sz="2799" u="none" cap="none" strike="noStrike">
                <a:solidFill>
                  <a:schemeClr val="lt1"/>
                </a:solidFill>
                <a:latin typeface="Calibri"/>
                <a:ea typeface="Calibri"/>
                <a:cs typeface="Calibri"/>
                <a:sym typeface="Calibri"/>
              </a:defRPr>
            </a:lvl6pPr>
            <a:lvl7pPr indent="0" lvl="6" marL="0" marR="0" rtl="0" algn="l">
              <a:lnSpc>
                <a:spcPct val="115000"/>
              </a:lnSpc>
              <a:spcBef>
                <a:spcPts val="0"/>
              </a:spcBef>
              <a:spcAft>
                <a:spcPts val="1600"/>
              </a:spcAft>
              <a:buClr>
                <a:schemeClr val="lt1"/>
              </a:buClr>
              <a:buSzPct val="99964"/>
              <a:buFont typeface="Calibri"/>
              <a:buNone/>
              <a:defRPr b="0" i="0" sz="2799" u="none" cap="none" strike="noStrike">
                <a:solidFill>
                  <a:schemeClr val="lt1"/>
                </a:solidFill>
                <a:latin typeface="Calibri"/>
                <a:ea typeface="Calibri"/>
                <a:cs typeface="Calibri"/>
                <a:sym typeface="Calibri"/>
              </a:defRPr>
            </a:lvl7pPr>
            <a:lvl8pPr indent="0" lvl="7" marL="0" marR="0" rtl="0" algn="l">
              <a:lnSpc>
                <a:spcPct val="115000"/>
              </a:lnSpc>
              <a:spcBef>
                <a:spcPts val="0"/>
              </a:spcBef>
              <a:spcAft>
                <a:spcPts val="1600"/>
              </a:spcAft>
              <a:buClr>
                <a:schemeClr val="lt1"/>
              </a:buClr>
              <a:buSzPct val="99964"/>
              <a:buFont typeface="Calibri"/>
              <a:buNone/>
              <a:defRPr b="0" i="0" sz="2799" u="none" cap="none" strike="noStrike">
                <a:solidFill>
                  <a:schemeClr val="lt1"/>
                </a:solidFill>
                <a:latin typeface="Calibri"/>
                <a:ea typeface="Calibri"/>
                <a:cs typeface="Calibri"/>
                <a:sym typeface="Calibri"/>
              </a:defRPr>
            </a:lvl8pPr>
            <a:lvl9pPr indent="0" lvl="8" marL="0" marR="0" rtl="0" algn="l">
              <a:lnSpc>
                <a:spcPct val="115000"/>
              </a:lnSpc>
              <a:spcBef>
                <a:spcPts val="0"/>
              </a:spcBef>
              <a:spcAft>
                <a:spcPts val="1600"/>
              </a:spcAft>
              <a:buClr>
                <a:schemeClr val="lt1"/>
              </a:buClr>
              <a:buSzPct val="99964"/>
              <a:buFont typeface="Calibri"/>
              <a:buNone/>
              <a:defRPr b="0" i="0" sz="2799" u="none" cap="none" strike="noStrike">
                <a:solidFill>
                  <a:schemeClr val="lt1"/>
                </a:solidFill>
                <a:latin typeface="Calibri"/>
                <a:ea typeface="Calibri"/>
                <a:cs typeface="Calibri"/>
                <a:sym typeface="Calibri"/>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
  <p:cSld name="Course Title and Author Name">
    <p:bg>
      <p:bgPr>
        <a:solidFill>
          <a:srgbClr val="F37021"/>
        </a:solidFill>
      </p:bgPr>
    </p:bg>
    <p:spTree>
      <p:nvGrpSpPr>
        <p:cNvPr id="43" name="Shape 43"/>
        <p:cNvGrpSpPr/>
        <p:nvPr/>
      </p:nvGrpSpPr>
      <p:grpSpPr>
        <a:xfrm>
          <a:off x="0" y="0"/>
          <a:ext cx="0" cy="0"/>
          <a:chOff x="0" y="0"/>
          <a:chExt cx="0" cy="0"/>
        </a:xfrm>
      </p:grpSpPr>
      <p:sp>
        <p:nvSpPr>
          <p:cNvPr id="44" name="Shape 44"/>
          <p:cNvSpPr txBox="1"/>
          <p:nvPr>
            <p:ph type="ctrTitle"/>
          </p:nvPr>
        </p:nvSpPr>
        <p:spPr>
          <a:xfrm>
            <a:off x="780711" y="3636865"/>
            <a:ext cx="16437063" cy="1866336"/>
          </a:xfrm>
          <a:prstGeom prst="rect">
            <a:avLst/>
          </a:prstGeom>
          <a:noFill/>
          <a:ln>
            <a:noFill/>
          </a:ln>
        </p:spPr>
        <p:txBody>
          <a:bodyPr anchorCtr="0" anchor="b" bIns="91425" lIns="91425" rIns="91425" wrap="square" tIns="91425"/>
          <a:lstStyle>
            <a:lvl1pPr indent="0" lvl="0" marL="0" marR="0" rtl="0" algn="l">
              <a:lnSpc>
                <a:spcPct val="100000"/>
              </a:lnSpc>
              <a:spcBef>
                <a:spcPts val="0"/>
              </a:spcBef>
              <a:spcAft>
                <a:spcPts val="0"/>
              </a:spcAft>
              <a:buClr>
                <a:schemeClr val="lt1"/>
              </a:buClr>
              <a:buSzPct val="99958"/>
              <a:buFont typeface="Calibri"/>
              <a:buNone/>
              <a:defRPr b="0" i="0" sz="9596" u="none" cap="none" strike="noStrike">
                <a:solidFill>
                  <a:schemeClr val="lt1"/>
                </a:solidFill>
                <a:latin typeface="Calibri"/>
                <a:ea typeface="Calibri"/>
                <a:cs typeface="Calibri"/>
                <a:sym typeface="Calibri"/>
              </a:defRPr>
            </a:lvl1pPr>
            <a:lvl2pPr indent="0" lvl="1" rtl="0">
              <a:spcBef>
                <a:spcPts val="0"/>
              </a:spcBef>
              <a:buClr>
                <a:schemeClr val="lt1"/>
              </a:buClr>
              <a:buSzPct val="99958"/>
              <a:buFont typeface="Roboto"/>
              <a:buNone/>
              <a:defRPr sz="9596">
                <a:solidFill>
                  <a:schemeClr val="lt1"/>
                </a:solidFill>
                <a:latin typeface="Roboto"/>
                <a:ea typeface="Roboto"/>
                <a:cs typeface="Roboto"/>
                <a:sym typeface="Roboto"/>
              </a:defRPr>
            </a:lvl2pPr>
            <a:lvl3pPr indent="0" lvl="2" rtl="0">
              <a:spcBef>
                <a:spcPts val="0"/>
              </a:spcBef>
              <a:buClr>
                <a:schemeClr val="lt1"/>
              </a:buClr>
              <a:buSzPct val="99958"/>
              <a:buFont typeface="Roboto"/>
              <a:buNone/>
              <a:defRPr sz="9596">
                <a:solidFill>
                  <a:schemeClr val="lt1"/>
                </a:solidFill>
                <a:latin typeface="Roboto"/>
                <a:ea typeface="Roboto"/>
                <a:cs typeface="Roboto"/>
                <a:sym typeface="Roboto"/>
              </a:defRPr>
            </a:lvl3pPr>
            <a:lvl4pPr indent="0" lvl="3" rtl="0">
              <a:spcBef>
                <a:spcPts val="0"/>
              </a:spcBef>
              <a:buClr>
                <a:schemeClr val="lt1"/>
              </a:buClr>
              <a:buSzPct val="99958"/>
              <a:buFont typeface="Roboto"/>
              <a:buNone/>
              <a:defRPr sz="9596">
                <a:solidFill>
                  <a:schemeClr val="lt1"/>
                </a:solidFill>
                <a:latin typeface="Roboto"/>
                <a:ea typeface="Roboto"/>
                <a:cs typeface="Roboto"/>
                <a:sym typeface="Roboto"/>
              </a:defRPr>
            </a:lvl4pPr>
            <a:lvl5pPr indent="0" lvl="4" rtl="0">
              <a:spcBef>
                <a:spcPts val="0"/>
              </a:spcBef>
              <a:buClr>
                <a:schemeClr val="lt1"/>
              </a:buClr>
              <a:buSzPct val="99958"/>
              <a:buFont typeface="Roboto"/>
              <a:buNone/>
              <a:defRPr sz="9596">
                <a:solidFill>
                  <a:schemeClr val="lt1"/>
                </a:solidFill>
                <a:latin typeface="Roboto"/>
                <a:ea typeface="Roboto"/>
                <a:cs typeface="Roboto"/>
                <a:sym typeface="Roboto"/>
              </a:defRPr>
            </a:lvl5pPr>
            <a:lvl6pPr indent="0" lvl="5" rtl="0">
              <a:spcBef>
                <a:spcPts val="0"/>
              </a:spcBef>
              <a:buClr>
                <a:schemeClr val="lt1"/>
              </a:buClr>
              <a:buSzPct val="99958"/>
              <a:buFont typeface="Roboto"/>
              <a:buNone/>
              <a:defRPr sz="9596">
                <a:solidFill>
                  <a:schemeClr val="lt1"/>
                </a:solidFill>
                <a:latin typeface="Roboto"/>
                <a:ea typeface="Roboto"/>
                <a:cs typeface="Roboto"/>
                <a:sym typeface="Roboto"/>
              </a:defRPr>
            </a:lvl6pPr>
            <a:lvl7pPr indent="0" lvl="6" rtl="0">
              <a:spcBef>
                <a:spcPts val="0"/>
              </a:spcBef>
              <a:buClr>
                <a:schemeClr val="lt1"/>
              </a:buClr>
              <a:buSzPct val="99958"/>
              <a:buFont typeface="Roboto"/>
              <a:buNone/>
              <a:defRPr sz="9596">
                <a:solidFill>
                  <a:schemeClr val="lt1"/>
                </a:solidFill>
                <a:latin typeface="Roboto"/>
                <a:ea typeface="Roboto"/>
                <a:cs typeface="Roboto"/>
                <a:sym typeface="Roboto"/>
              </a:defRPr>
            </a:lvl7pPr>
            <a:lvl8pPr indent="0" lvl="7" rtl="0">
              <a:spcBef>
                <a:spcPts val="0"/>
              </a:spcBef>
              <a:buClr>
                <a:schemeClr val="lt1"/>
              </a:buClr>
              <a:buSzPct val="99958"/>
              <a:buFont typeface="Roboto"/>
              <a:buNone/>
              <a:defRPr sz="9596">
                <a:solidFill>
                  <a:schemeClr val="lt1"/>
                </a:solidFill>
                <a:latin typeface="Roboto"/>
                <a:ea typeface="Roboto"/>
                <a:cs typeface="Roboto"/>
                <a:sym typeface="Roboto"/>
              </a:defRPr>
            </a:lvl8pPr>
            <a:lvl9pPr indent="0" lvl="8" rtl="0">
              <a:spcBef>
                <a:spcPts val="0"/>
              </a:spcBef>
              <a:buClr>
                <a:schemeClr val="lt1"/>
              </a:buClr>
              <a:buSzPct val="99958"/>
              <a:buFont typeface="Roboto"/>
              <a:buNone/>
              <a:defRPr sz="9596">
                <a:solidFill>
                  <a:schemeClr val="lt1"/>
                </a:solidFill>
                <a:latin typeface="Roboto"/>
                <a:ea typeface="Roboto"/>
                <a:cs typeface="Roboto"/>
                <a:sym typeface="Roboto"/>
              </a:defRPr>
            </a:lvl9pPr>
          </a:lstStyle>
          <a:p/>
        </p:txBody>
      </p:sp>
      <p:sp>
        <p:nvSpPr>
          <p:cNvPr id="45" name="Shape 45"/>
          <p:cNvSpPr txBox="1"/>
          <p:nvPr>
            <p:ph idx="1" type="subTitle"/>
          </p:nvPr>
        </p:nvSpPr>
        <p:spPr>
          <a:xfrm>
            <a:off x="780711" y="5575679"/>
            <a:ext cx="16437063" cy="865399"/>
          </a:xfrm>
          <a:prstGeom prst="rect">
            <a:avLst/>
          </a:prstGeom>
          <a:noFill/>
          <a:ln>
            <a:noFill/>
          </a:ln>
        </p:spPr>
        <p:txBody>
          <a:bodyPr anchorCtr="0" anchor="t" bIns="91425" lIns="91425" rIns="91425" wrap="square" tIns="91425"/>
          <a:lstStyle>
            <a:lvl1pPr indent="0" lvl="0" marL="0" marR="0" rtl="0" algn="l">
              <a:lnSpc>
                <a:spcPct val="100000"/>
              </a:lnSpc>
              <a:spcBef>
                <a:spcPts val="0"/>
              </a:spcBef>
              <a:spcAft>
                <a:spcPts val="0"/>
              </a:spcAft>
              <a:buClr>
                <a:schemeClr val="lt1"/>
              </a:buClr>
              <a:buSzPct val="99954"/>
              <a:buFont typeface="Calibri"/>
              <a:buNone/>
              <a:defRPr b="0" i="0" sz="4398" u="none" cap="none" strike="noStrike">
                <a:solidFill>
                  <a:schemeClr val="lt1"/>
                </a:solidFill>
                <a:latin typeface="Calibri"/>
                <a:ea typeface="Calibri"/>
                <a:cs typeface="Calibri"/>
                <a:sym typeface="Calibri"/>
              </a:defRPr>
            </a:lvl1pPr>
            <a:lvl2pPr indent="0" lvl="1" marL="0" marR="0" rtl="0" algn="l">
              <a:lnSpc>
                <a:spcPct val="100000"/>
              </a:lnSpc>
              <a:spcBef>
                <a:spcPts val="0"/>
              </a:spcBef>
              <a:spcAft>
                <a:spcPts val="0"/>
              </a:spcAft>
              <a:buClr>
                <a:schemeClr val="lt1"/>
              </a:buClr>
              <a:buSzPct val="99954"/>
              <a:buFont typeface="Calibri"/>
              <a:buNone/>
              <a:defRPr b="0" i="0" sz="4398" u="none" cap="none" strike="noStrike">
                <a:solidFill>
                  <a:schemeClr val="lt1"/>
                </a:solidFill>
                <a:latin typeface="Calibri"/>
                <a:ea typeface="Calibri"/>
                <a:cs typeface="Calibri"/>
                <a:sym typeface="Calibri"/>
              </a:defRPr>
            </a:lvl2pPr>
            <a:lvl3pPr indent="0" lvl="2" marL="0" marR="0" rtl="0" algn="l">
              <a:lnSpc>
                <a:spcPct val="100000"/>
              </a:lnSpc>
              <a:spcBef>
                <a:spcPts val="0"/>
              </a:spcBef>
              <a:spcAft>
                <a:spcPts val="0"/>
              </a:spcAft>
              <a:buClr>
                <a:schemeClr val="lt1"/>
              </a:buClr>
              <a:buSzPct val="99954"/>
              <a:buFont typeface="Calibri"/>
              <a:buNone/>
              <a:defRPr b="0" i="0" sz="4398" u="none" cap="none" strike="noStrike">
                <a:solidFill>
                  <a:schemeClr val="lt1"/>
                </a:solidFill>
                <a:latin typeface="Calibri"/>
                <a:ea typeface="Calibri"/>
                <a:cs typeface="Calibri"/>
                <a:sym typeface="Calibri"/>
              </a:defRPr>
            </a:lvl3pPr>
            <a:lvl4pPr indent="0" lvl="3" marL="0" marR="0" rtl="0" algn="l">
              <a:lnSpc>
                <a:spcPct val="100000"/>
              </a:lnSpc>
              <a:spcBef>
                <a:spcPts val="0"/>
              </a:spcBef>
              <a:spcAft>
                <a:spcPts val="0"/>
              </a:spcAft>
              <a:buClr>
                <a:schemeClr val="lt1"/>
              </a:buClr>
              <a:buSzPct val="99954"/>
              <a:buFont typeface="Calibri"/>
              <a:buNone/>
              <a:defRPr b="0" i="0" sz="4398" u="none" cap="none" strike="noStrike">
                <a:solidFill>
                  <a:schemeClr val="lt1"/>
                </a:solidFill>
                <a:latin typeface="Calibri"/>
                <a:ea typeface="Calibri"/>
                <a:cs typeface="Calibri"/>
                <a:sym typeface="Calibri"/>
              </a:defRPr>
            </a:lvl4pPr>
            <a:lvl5pPr indent="0" lvl="4" marL="0" marR="0" rtl="0" algn="l">
              <a:lnSpc>
                <a:spcPct val="100000"/>
              </a:lnSpc>
              <a:spcBef>
                <a:spcPts val="0"/>
              </a:spcBef>
              <a:spcAft>
                <a:spcPts val="0"/>
              </a:spcAft>
              <a:buClr>
                <a:schemeClr val="lt1"/>
              </a:buClr>
              <a:buSzPct val="99954"/>
              <a:buFont typeface="Calibri"/>
              <a:buNone/>
              <a:defRPr b="0" i="0" sz="4398" u="none" cap="none" strike="noStrike">
                <a:solidFill>
                  <a:schemeClr val="lt1"/>
                </a:solidFill>
                <a:latin typeface="Calibri"/>
                <a:ea typeface="Calibri"/>
                <a:cs typeface="Calibri"/>
                <a:sym typeface="Calibri"/>
              </a:defRPr>
            </a:lvl5pPr>
            <a:lvl6pPr indent="0" lvl="5" marL="0" marR="0" rtl="0" algn="l">
              <a:lnSpc>
                <a:spcPct val="100000"/>
              </a:lnSpc>
              <a:spcBef>
                <a:spcPts val="0"/>
              </a:spcBef>
              <a:spcAft>
                <a:spcPts val="0"/>
              </a:spcAft>
              <a:buClr>
                <a:schemeClr val="lt1"/>
              </a:buClr>
              <a:buSzPct val="99954"/>
              <a:buFont typeface="Calibri"/>
              <a:buNone/>
              <a:defRPr b="0" i="0" sz="4398" u="none" cap="none" strike="noStrike">
                <a:solidFill>
                  <a:schemeClr val="lt1"/>
                </a:solidFill>
                <a:latin typeface="Calibri"/>
                <a:ea typeface="Calibri"/>
                <a:cs typeface="Calibri"/>
                <a:sym typeface="Calibri"/>
              </a:defRPr>
            </a:lvl6pPr>
            <a:lvl7pPr indent="0" lvl="6" marL="0" marR="0" rtl="0" algn="l">
              <a:lnSpc>
                <a:spcPct val="100000"/>
              </a:lnSpc>
              <a:spcBef>
                <a:spcPts val="0"/>
              </a:spcBef>
              <a:spcAft>
                <a:spcPts val="0"/>
              </a:spcAft>
              <a:buClr>
                <a:schemeClr val="lt1"/>
              </a:buClr>
              <a:buSzPct val="99954"/>
              <a:buFont typeface="Calibri"/>
              <a:buNone/>
              <a:defRPr b="0" i="0" sz="4398" u="none" cap="none" strike="noStrike">
                <a:solidFill>
                  <a:schemeClr val="lt1"/>
                </a:solidFill>
                <a:latin typeface="Calibri"/>
                <a:ea typeface="Calibri"/>
                <a:cs typeface="Calibri"/>
                <a:sym typeface="Calibri"/>
              </a:defRPr>
            </a:lvl7pPr>
            <a:lvl8pPr indent="0" lvl="7" marL="0" marR="0" rtl="0" algn="l">
              <a:lnSpc>
                <a:spcPct val="100000"/>
              </a:lnSpc>
              <a:spcBef>
                <a:spcPts val="0"/>
              </a:spcBef>
              <a:spcAft>
                <a:spcPts val="0"/>
              </a:spcAft>
              <a:buClr>
                <a:schemeClr val="lt1"/>
              </a:buClr>
              <a:buSzPct val="99954"/>
              <a:buFont typeface="Calibri"/>
              <a:buNone/>
              <a:defRPr b="0" i="0" sz="4398" u="none" cap="none" strike="noStrike">
                <a:solidFill>
                  <a:schemeClr val="lt1"/>
                </a:solidFill>
                <a:latin typeface="Calibri"/>
                <a:ea typeface="Calibri"/>
                <a:cs typeface="Calibri"/>
                <a:sym typeface="Calibri"/>
              </a:defRPr>
            </a:lvl8pPr>
            <a:lvl9pPr indent="0" lvl="8" marL="0" marR="0" rtl="0" algn="l">
              <a:lnSpc>
                <a:spcPct val="100000"/>
              </a:lnSpc>
              <a:spcBef>
                <a:spcPts val="0"/>
              </a:spcBef>
              <a:spcAft>
                <a:spcPts val="0"/>
              </a:spcAft>
              <a:buClr>
                <a:schemeClr val="lt1"/>
              </a:buClr>
              <a:buSzPct val="99954"/>
              <a:buFont typeface="Calibri"/>
              <a:buNone/>
              <a:defRPr b="0" i="0" sz="4398" u="none" cap="none" strike="noStrike">
                <a:solidFill>
                  <a:schemeClr val="lt1"/>
                </a:solidFill>
                <a:latin typeface="Calibri"/>
                <a:ea typeface="Calibri"/>
                <a:cs typeface="Calibri"/>
                <a:sym typeface="Calibri"/>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theme" Target="../theme/theme1.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8.xml"/><Relationship Id="rId11" Type="http://schemas.openxmlformats.org/officeDocument/2006/relationships/slideLayout" Target="../slideLayouts/slideLayout29.xml"/><Relationship Id="rId22" Type="http://schemas.openxmlformats.org/officeDocument/2006/relationships/theme" Target="../theme/theme2.xml"/><Relationship Id="rId10" Type="http://schemas.openxmlformats.org/officeDocument/2006/relationships/slideLayout" Target="../slideLayouts/slideLayout28.xml"/><Relationship Id="rId21" Type="http://schemas.openxmlformats.org/officeDocument/2006/relationships/slideLayout" Target="../slideLayouts/slideLayout39.xml"/><Relationship Id="rId13" Type="http://schemas.openxmlformats.org/officeDocument/2006/relationships/slideLayout" Target="../slideLayouts/slideLayout31.xml"/><Relationship Id="rId12" Type="http://schemas.openxmlformats.org/officeDocument/2006/relationships/slideLayout" Target="../slideLayouts/slideLayout30.xml"/><Relationship Id="rId1" Type="http://schemas.openxmlformats.org/officeDocument/2006/relationships/slideLayout" Target="../slideLayouts/slideLayout19.xml"/><Relationship Id="rId2" Type="http://schemas.openxmlformats.org/officeDocument/2006/relationships/slideLayout" Target="../slideLayouts/slideLayout20.xml"/><Relationship Id="rId3" Type="http://schemas.openxmlformats.org/officeDocument/2006/relationships/slideLayout" Target="../slideLayouts/slideLayout21.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5" Type="http://schemas.openxmlformats.org/officeDocument/2006/relationships/slideLayout" Target="../slideLayouts/slideLayout33.xml"/><Relationship Id="rId14" Type="http://schemas.openxmlformats.org/officeDocument/2006/relationships/slideLayout" Target="../slideLayouts/slideLayout32.xml"/><Relationship Id="rId17" Type="http://schemas.openxmlformats.org/officeDocument/2006/relationships/slideLayout" Target="../slideLayouts/slideLayout35.xml"/><Relationship Id="rId16" Type="http://schemas.openxmlformats.org/officeDocument/2006/relationships/slideLayout" Target="../slideLayouts/slideLayout34.xml"/><Relationship Id="rId5" Type="http://schemas.openxmlformats.org/officeDocument/2006/relationships/slideLayout" Target="../slideLayouts/slideLayout23.xml"/><Relationship Id="rId19" Type="http://schemas.openxmlformats.org/officeDocument/2006/relationships/slideLayout" Target="../slideLayouts/slideLayout37.xml"/><Relationship Id="rId6" Type="http://schemas.openxmlformats.org/officeDocument/2006/relationships/slideLayout" Target="../slideLayouts/slideLayout24.xml"/><Relationship Id="rId18" Type="http://schemas.openxmlformats.org/officeDocument/2006/relationships/slideLayout" Target="../slideLayouts/slideLayout36.xml"/><Relationship Id="rId7" Type="http://schemas.openxmlformats.org/officeDocument/2006/relationships/slideLayout" Target="../slideLayouts/slideLayout25.xml"/><Relationship Id="rId8"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333333"/>
        </a:solidFill>
      </p:bgPr>
    </p:bg>
    <p:spTree>
      <p:nvGrpSpPr>
        <p:cNvPr id="5" name="Shape 5"/>
        <p:cNvGrpSpPr/>
        <p:nvPr/>
      </p:nvGrpSpPr>
      <p:grpSpPr>
        <a:xfrm>
          <a:off x="0" y="0"/>
          <a:ext cx="0" cy="0"/>
          <a:chOff x="0" y="0"/>
          <a:chExt cx="0" cy="0"/>
        </a:xfrm>
      </p:grpSpPr>
      <p:sp>
        <p:nvSpPr>
          <p:cNvPr id="6" name="Shape 6"/>
          <p:cNvSpPr txBox="1"/>
          <p:nvPr>
            <p:ph type="title"/>
          </p:nvPr>
        </p:nvSpPr>
        <p:spPr>
          <a:xfrm>
            <a:off x="943390" y="1476767"/>
            <a:ext cx="16437063" cy="1534689"/>
          </a:xfrm>
          <a:prstGeom prst="rect">
            <a:avLst/>
          </a:prstGeom>
          <a:noFill/>
          <a:ln>
            <a:noFill/>
          </a:ln>
        </p:spPr>
        <p:txBody>
          <a:bodyPr anchorCtr="0" anchor="b" bIns="91425" lIns="91425" rIns="91425" wrap="square" tIns="91425"/>
          <a:lstStyle>
            <a:lvl1pPr indent="0" lvl="0" marL="0" marR="0" rtl="0" algn="l">
              <a:lnSpc>
                <a:spcPct val="100000"/>
              </a:lnSpc>
              <a:spcBef>
                <a:spcPts val="0"/>
              </a:spcBef>
              <a:spcAft>
                <a:spcPts val="0"/>
              </a:spcAft>
              <a:buClr>
                <a:schemeClr val="lt1"/>
              </a:buClr>
              <a:buSzPct val="100000"/>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buClr>
                <a:schemeClr val="lt1"/>
              </a:buClr>
              <a:buSzPct val="100000"/>
              <a:buFont typeface="Roboto"/>
              <a:buNone/>
              <a:defRPr sz="3200">
                <a:solidFill>
                  <a:schemeClr val="lt1"/>
                </a:solidFill>
                <a:latin typeface="Roboto"/>
                <a:ea typeface="Roboto"/>
                <a:cs typeface="Roboto"/>
                <a:sym typeface="Roboto"/>
              </a:defRPr>
            </a:lvl2pPr>
            <a:lvl3pPr indent="0" lvl="2" rtl="0">
              <a:spcBef>
                <a:spcPts val="0"/>
              </a:spcBef>
              <a:buClr>
                <a:schemeClr val="lt1"/>
              </a:buClr>
              <a:buSzPct val="100000"/>
              <a:buFont typeface="Roboto"/>
              <a:buNone/>
              <a:defRPr sz="3200">
                <a:solidFill>
                  <a:schemeClr val="lt1"/>
                </a:solidFill>
                <a:latin typeface="Roboto"/>
                <a:ea typeface="Roboto"/>
                <a:cs typeface="Roboto"/>
                <a:sym typeface="Roboto"/>
              </a:defRPr>
            </a:lvl3pPr>
            <a:lvl4pPr indent="0" lvl="3" rtl="0">
              <a:spcBef>
                <a:spcPts val="0"/>
              </a:spcBef>
              <a:buClr>
                <a:schemeClr val="lt1"/>
              </a:buClr>
              <a:buSzPct val="100000"/>
              <a:buFont typeface="Roboto"/>
              <a:buNone/>
              <a:defRPr sz="3200">
                <a:solidFill>
                  <a:schemeClr val="lt1"/>
                </a:solidFill>
                <a:latin typeface="Roboto"/>
                <a:ea typeface="Roboto"/>
                <a:cs typeface="Roboto"/>
                <a:sym typeface="Roboto"/>
              </a:defRPr>
            </a:lvl4pPr>
            <a:lvl5pPr indent="0" lvl="4" rtl="0">
              <a:spcBef>
                <a:spcPts val="0"/>
              </a:spcBef>
              <a:buClr>
                <a:schemeClr val="lt1"/>
              </a:buClr>
              <a:buSzPct val="100000"/>
              <a:buFont typeface="Roboto"/>
              <a:buNone/>
              <a:defRPr sz="3200">
                <a:solidFill>
                  <a:schemeClr val="lt1"/>
                </a:solidFill>
                <a:latin typeface="Roboto"/>
                <a:ea typeface="Roboto"/>
                <a:cs typeface="Roboto"/>
                <a:sym typeface="Roboto"/>
              </a:defRPr>
            </a:lvl5pPr>
            <a:lvl6pPr indent="0" lvl="5" rtl="0">
              <a:spcBef>
                <a:spcPts val="0"/>
              </a:spcBef>
              <a:buClr>
                <a:schemeClr val="lt1"/>
              </a:buClr>
              <a:buSzPct val="100000"/>
              <a:buFont typeface="Roboto"/>
              <a:buNone/>
              <a:defRPr sz="3200">
                <a:solidFill>
                  <a:schemeClr val="lt1"/>
                </a:solidFill>
                <a:latin typeface="Roboto"/>
                <a:ea typeface="Roboto"/>
                <a:cs typeface="Roboto"/>
                <a:sym typeface="Roboto"/>
              </a:defRPr>
            </a:lvl6pPr>
            <a:lvl7pPr indent="0" lvl="6" rtl="0">
              <a:spcBef>
                <a:spcPts val="0"/>
              </a:spcBef>
              <a:buClr>
                <a:schemeClr val="lt1"/>
              </a:buClr>
              <a:buSzPct val="100000"/>
              <a:buFont typeface="Roboto"/>
              <a:buNone/>
              <a:defRPr sz="3200">
                <a:solidFill>
                  <a:schemeClr val="lt1"/>
                </a:solidFill>
                <a:latin typeface="Roboto"/>
                <a:ea typeface="Roboto"/>
                <a:cs typeface="Roboto"/>
                <a:sym typeface="Roboto"/>
              </a:defRPr>
            </a:lvl7pPr>
            <a:lvl8pPr indent="0" lvl="7" rtl="0">
              <a:spcBef>
                <a:spcPts val="0"/>
              </a:spcBef>
              <a:buClr>
                <a:schemeClr val="lt1"/>
              </a:buClr>
              <a:buSzPct val="100000"/>
              <a:buFont typeface="Roboto"/>
              <a:buNone/>
              <a:defRPr sz="3200">
                <a:solidFill>
                  <a:schemeClr val="lt1"/>
                </a:solidFill>
                <a:latin typeface="Roboto"/>
                <a:ea typeface="Roboto"/>
                <a:cs typeface="Roboto"/>
                <a:sym typeface="Roboto"/>
              </a:defRPr>
            </a:lvl8pPr>
            <a:lvl9pPr indent="0" lvl="8" rtl="0">
              <a:spcBef>
                <a:spcPts val="0"/>
              </a:spcBef>
              <a:buClr>
                <a:schemeClr val="lt1"/>
              </a:buClr>
              <a:buSzPct val="100000"/>
              <a:buFont typeface="Roboto"/>
              <a:buNone/>
              <a:defRPr sz="3200">
                <a:solidFill>
                  <a:schemeClr val="lt1"/>
                </a:solidFill>
                <a:latin typeface="Roboto"/>
                <a:ea typeface="Roboto"/>
                <a:cs typeface="Roboto"/>
                <a:sym typeface="Roboto"/>
              </a:defRPr>
            </a:lvl9pPr>
          </a:lstStyle>
          <a:p/>
        </p:txBody>
      </p:sp>
      <p:sp>
        <p:nvSpPr>
          <p:cNvPr id="7" name="Shape 7"/>
          <p:cNvSpPr txBox="1"/>
          <p:nvPr>
            <p:ph idx="1" type="body"/>
          </p:nvPr>
        </p:nvSpPr>
        <p:spPr>
          <a:xfrm>
            <a:off x="943390" y="3836374"/>
            <a:ext cx="16437063" cy="5417891"/>
          </a:xfrm>
          <a:prstGeom prst="rect">
            <a:avLst/>
          </a:prstGeom>
          <a:noFill/>
          <a:ln>
            <a:noFill/>
          </a:ln>
        </p:spPr>
        <p:txBody>
          <a:bodyPr anchorCtr="0" anchor="t" bIns="91425" lIns="91425" rIns="91425" wrap="square" tIns="91425"/>
          <a:lstStyle>
            <a:lvl1pPr indent="114300" lvl="0" marL="0" marR="0" rtl="0" algn="l">
              <a:lnSpc>
                <a:spcPct val="115000"/>
              </a:lnSpc>
              <a:spcBef>
                <a:spcPts val="0"/>
              </a:spcBef>
              <a:spcAft>
                <a:spcPts val="1600"/>
              </a:spcAft>
              <a:buClr>
                <a:schemeClr val="lt2"/>
              </a:buClr>
              <a:buSzPct val="100000"/>
              <a:buFont typeface="Calibri"/>
              <a:buChar char="●"/>
              <a:defRPr b="0" i="0" sz="1800" u="none" cap="none" strike="noStrike">
                <a:solidFill>
                  <a:schemeClr val="lt2"/>
                </a:solidFill>
                <a:latin typeface="Calibri"/>
                <a:ea typeface="Calibri"/>
                <a:cs typeface="Calibri"/>
                <a:sym typeface="Calibri"/>
              </a:defRPr>
            </a:lvl1pPr>
            <a:lvl2pPr indent="177672" lvl="1" marL="0" marR="0" rtl="0" algn="l">
              <a:lnSpc>
                <a:spcPct val="115000"/>
              </a:lnSpc>
              <a:spcBef>
                <a:spcPts val="0"/>
              </a:spcBef>
              <a:spcAft>
                <a:spcPts val="1600"/>
              </a:spcAft>
              <a:buClr>
                <a:schemeClr val="lt2"/>
              </a:buClr>
              <a:buSzPct val="99964"/>
              <a:buFont typeface="Calibri"/>
              <a:buChar char="○"/>
              <a:defRPr b="0" i="0" sz="2799" u="none" cap="none" strike="noStrike">
                <a:solidFill>
                  <a:schemeClr val="lt2"/>
                </a:solidFill>
                <a:latin typeface="Calibri"/>
                <a:ea typeface="Calibri"/>
                <a:cs typeface="Calibri"/>
                <a:sym typeface="Calibri"/>
              </a:defRPr>
            </a:lvl2pPr>
            <a:lvl3pPr indent="177672" lvl="2" marL="0" marR="0" rtl="0" algn="l">
              <a:lnSpc>
                <a:spcPct val="115000"/>
              </a:lnSpc>
              <a:spcBef>
                <a:spcPts val="0"/>
              </a:spcBef>
              <a:spcAft>
                <a:spcPts val="1600"/>
              </a:spcAft>
              <a:buClr>
                <a:schemeClr val="lt2"/>
              </a:buClr>
              <a:buSzPct val="99964"/>
              <a:buFont typeface="Calibri"/>
              <a:buChar char="■"/>
              <a:defRPr b="0" i="0" sz="2799" u="none" cap="none" strike="noStrike">
                <a:solidFill>
                  <a:schemeClr val="lt2"/>
                </a:solidFill>
                <a:latin typeface="Calibri"/>
                <a:ea typeface="Calibri"/>
                <a:cs typeface="Calibri"/>
                <a:sym typeface="Calibri"/>
              </a:defRPr>
            </a:lvl3pPr>
            <a:lvl4pPr indent="177672" lvl="3" marL="0" marR="0" rtl="0" algn="l">
              <a:lnSpc>
                <a:spcPct val="115000"/>
              </a:lnSpc>
              <a:spcBef>
                <a:spcPts val="0"/>
              </a:spcBef>
              <a:spcAft>
                <a:spcPts val="1600"/>
              </a:spcAft>
              <a:buClr>
                <a:schemeClr val="lt2"/>
              </a:buClr>
              <a:buSzPct val="99964"/>
              <a:buFont typeface="Calibri"/>
              <a:buChar char="●"/>
              <a:defRPr b="0" i="0" sz="2799" u="none" cap="none" strike="noStrike">
                <a:solidFill>
                  <a:schemeClr val="lt2"/>
                </a:solidFill>
                <a:latin typeface="Calibri"/>
                <a:ea typeface="Calibri"/>
                <a:cs typeface="Calibri"/>
                <a:sym typeface="Calibri"/>
              </a:defRPr>
            </a:lvl4pPr>
            <a:lvl5pPr indent="177672" lvl="4" marL="0" marR="0" rtl="0" algn="l">
              <a:lnSpc>
                <a:spcPct val="115000"/>
              </a:lnSpc>
              <a:spcBef>
                <a:spcPts val="0"/>
              </a:spcBef>
              <a:spcAft>
                <a:spcPts val="1600"/>
              </a:spcAft>
              <a:buClr>
                <a:schemeClr val="lt2"/>
              </a:buClr>
              <a:buSzPct val="99964"/>
              <a:buFont typeface="Calibri"/>
              <a:buChar char="○"/>
              <a:defRPr b="0" i="0" sz="2799" u="none" cap="none" strike="noStrike">
                <a:solidFill>
                  <a:schemeClr val="lt2"/>
                </a:solidFill>
                <a:latin typeface="Calibri"/>
                <a:ea typeface="Calibri"/>
                <a:cs typeface="Calibri"/>
                <a:sym typeface="Calibri"/>
              </a:defRPr>
            </a:lvl5pPr>
            <a:lvl6pPr indent="177672" lvl="5" marL="0" marR="0" rtl="0" algn="l">
              <a:lnSpc>
                <a:spcPct val="115000"/>
              </a:lnSpc>
              <a:spcBef>
                <a:spcPts val="0"/>
              </a:spcBef>
              <a:spcAft>
                <a:spcPts val="1600"/>
              </a:spcAft>
              <a:buClr>
                <a:schemeClr val="lt2"/>
              </a:buClr>
              <a:buSzPct val="99964"/>
              <a:buFont typeface="Calibri"/>
              <a:buChar char="■"/>
              <a:defRPr b="0" i="0" sz="2799" u="none" cap="none" strike="noStrike">
                <a:solidFill>
                  <a:schemeClr val="lt2"/>
                </a:solidFill>
                <a:latin typeface="Calibri"/>
                <a:ea typeface="Calibri"/>
                <a:cs typeface="Calibri"/>
                <a:sym typeface="Calibri"/>
              </a:defRPr>
            </a:lvl6pPr>
            <a:lvl7pPr indent="177672" lvl="6" marL="0" marR="0" rtl="0" algn="l">
              <a:lnSpc>
                <a:spcPct val="115000"/>
              </a:lnSpc>
              <a:spcBef>
                <a:spcPts val="0"/>
              </a:spcBef>
              <a:spcAft>
                <a:spcPts val="1600"/>
              </a:spcAft>
              <a:buClr>
                <a:schemeClr val="lt2"/>
              </a:buClr>
              <a:buSzPct val="99964"/>
              <a:buFont typeface="Calibri"/>
              <a:buChar char="●"/>
              <a:defRPr b="0" i="0" sz="2799" u="none" cap="none" strike="noStrike">
                <a:solidFill>
                  <a:schemeClr val="lt2"/>
                </a:solidFill>
                <a:latin typeface="Calibri"/>
                <a:ea typeface="Calibri"/>
                <a:cs typeface="Calibri"/>
                <a:sym typeface="Calibri"/>
              </a:defRPr>
            </a:lvl7pPr>
            <a:lvl8pPr indent="177672" lvl="7" marL="0" marR="0" rtl="0" algn="l">
              <a:lnSpc>
                <a:spcPct val="115000"/>
              </a:lnSpc>
              <a:spcBef>
                <a:spcPts val="0"/>
              </a:spcBef>
              <a:spcAft>
                <a:spcPts val="1600"/>
              </a:spcAft>
              <a:buClr>
                <a:schemeClr val="lt2"/>
              </a:buClr>
              <a:buSzPct val="99964"/>
              <a:buFont typeface="Calibri"/>
              <a:buChar char="○"/>
              <a:defRPr b="0" i="0" sz="2799" u="none" cap="none" strike="noStrike">
                <a:solidFill>
                  <a:schemeClr val="lt2"/>
                </a:solidFill>
                <a:latin typeface="Calibri"/>
                <a:ea typeface="Calibri"/>
                <a:cs typeface="Calibri"/>
                <a:sym typeface="Calibri"/>
              </a:defRPr>
            </a:lvl8pPr>
            <a:lvl9pPr indent="177672" lvl="8" marL="0" marR="0" rtl="0" algn="l">
              <a:lnSpc>
                <a:spcPct val="115000"/>
              </a:lnSpc>
              <a:spcBef>
                <a:spcPts val="0"/>
              </a:spcBef>
              <a:spcAft>
                <a:spcPts val="1600"/>
              </a:spcAft>
              <a:buClr>
                <a:schemeClr val="lt2"/>
              </a:buClr>
              <a:buSzPct val="99964"/>
              <a:buFont typeface="Calibri"/>
              <a:buChar char="■"/>
              <a:defRPr b="0" i="0" sz="2799" u="none" cap="none" strike="noStrike">
                <a:solidFill>
                  <a:schemeClr val="lt2"/>
                </a:solidFill>
                <a:latin typeface="Calibri"/>
                <a:ea typeface="Calibri"/>
                <a:cs typeface="Calibri"/>
                <a:sym typeface="Calibri"/>
              </a:defRPr>
            </a:lvl9pPr>
          </a:lstStyle>
          <a:p/>
        </p:txBody>
      </p:sp>
      <p:sp>
        <p:nvSpPr>
          <p:cNvPr id="8" name="Shape 8"/>
          <p:cNvSpPr txBox="1"/>
          <p:nvPr>
            <p:ph idx="12" type="sldNum"/>
          </p:nvPr>
        </p:nvSpPr>
        <p:spPr>
          <a:xfrm>
            <a:off x="17039683" y="9386898"/>
            <a:ext cx="1096924" cy="786836"/>
          </a:xfrm>
          <a:prstGeom prst="rect">
            <a:avLst/>
          </a:prstGeom>
          <a:noFill/>
          <a:ln>
            <a:noFill/>
          </a:ln>
        </p:spPr>
        <p:txBody>
          <a:bodyPr anchorCtr="0" anchor="ctr" bIns="91425" lIns="91425" rIns="91425" wrap="square" tIns="91425">
            <a:noAutofit/>
          </a:bodyPr>
          <a:lstStyle/>
          <a:p>
            <a:pPr indent="-126873" lvl="0" marL="0" marR="0" rtl="0" algn="r">
              <a:lnSpc>
                <a:spcPct val="100000"/>
              </a:lnSpc>
              <a:spcBef>
                <a:spcPts val="0"/>
              </a:spcBef>
              <a:spcAft>
                <a:spcPts val="0"/>
              </a:spcAft>
              <a:buClr>
                <a:schemeClr val="lt2"/>
              </a:buClr>
              <a:buSzPct val="99950"/>
              <a:buFont typeface="Roboto"/>
              <a:buNone/>
            </a:pPr>
            <a:fld id="{00000000-1234-1234-1234-123412341234}" type="slidenum">
              <a:rPr b="0" i="0" lang="en" sz="1999" u="none" cap="none" strike="noStrike">
                <a:solidFill>
                  <a:schemeClr val="lt2"/>
                </a:solidFill>
                <a:latin typeface="Roboto"/>
                <a:ea typeface="Roboto"/>
                <a:cs typeface="Roboto"/>
                <a:sym typeface="Roboto"/>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37021"/>
        </a:solidFill>
      </p:bgPr>
    </p:bg>
    <p:spTree>
      <p:nvGrpSpPr>
        <p:cNvPr id="58" name="Shape 58"/>
        <p:cNvGrpSpPr/>
        <p:nvPr/>
      </p:nvGrpSpPr>
      <p:grpSpPr>
        <a:xfrm>
          <a:off x="0" y="0"/>
          <a:ext cx="0" cy="0"/>
          <a:chOff x="0" y="0"/>
          <a:chExt cx="0" cy="0"/>
        </a:xfrm>
      </p:grpSpPr>
      <p:sp>
        <p:nvSpPr>
          <p:cNvPr id="59" name="Shape 59"/>
          <p:cNvSpPr txBox="1"/>
          <p:nvPr>
            <p:ph type="title"/>
          </p:nvPr>
        </p:nvSpPr>
        <p:spPr>
          <a:xfrm>
            <a:off x="943390" y="1476767"/>
            <a:ext cx="16437063" cy="1534689"/>
          </a:xfrm>
          <a:prstGeom prst="rect">
            <a:avLst/>
          </a:prstGeom>
          <a:noFill/>
          <a:ln>
            <a:noFill/>
          </a:ln>
        </p:spPr>
        <p:txBody>
          <a:bodyPr anchorCtr="0" anchor="b" bIns="91425" lIns="91425" rIns="91425" wrap="square" tIns="91425"/>
          <a:lstStyle>
            <a:lvl1pPr indent="0" lvl="0" marL="0" marR="0" rtl="0" algn="l">
              <a:lnSpc>
                <a:spcPct val="100000"/>
              </a:lnSpc>
              <a:spcBef>
                <a:spcPts val="0"/>
              </a:spcBef>
              <a:spcAft>
                <a:spcPts val="0"/>
              </a:spcAft>
              <a:buClr>
                <a:schemeClr val="lt1"/>
              </a:buClr>
              <a:buSzPct val="100000"/>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buClr>
                <a:schemeClr val="lt1"/>
              </a:buClr>
              <a:buSzPct val="100000"/>
              <a:buFont typeface="Roboto"/>
              <a:buNone/>
              <a:defRPr sz="3200">
                <a:solidFill>
                  <a:schemeClr val="lt1"/>
                </a:solidFill>
                <a:latin typeface="Roboto"/>
                <a:ea typeface="Roboto"/>
                <a:cs typeface="Roboto"/>
                <a:sym typeface="Roboto"/>
              </a:defRPr>
            </a:lvl2pPr>
            <a:lvl3pPr indent="0" lvl="2" rtl="0">
              <a:spcBef>
                <a:spcPts val="0"/>
              </a:spcBef>
              <a:buClr>
                <a:schemeClr val="lt1"/>
              </a:buClr>
              <a:buSzPct val="100000"/>
              <a:buFont typeface="Roboto"/>
              <a:buNone/>
              <a:defRPr sz="3200">
                <a:solidFill>
                  <a:schemeClr val="lt1"/>
                </a:solidFill>
                <a:latin typeface="Roboto"/>
                <a:ea typeface="Roboto"/>
                <a:cs typeface="Roboto"/>
                <a:sym typeface="Roboto"/>
              </a:defRPr>
            </a:lvl3pPr>
            <a:lvl4pPr indent="0" lvl="3" rtl="0">
              <a:spcBef>
                <a:spcPts val="0"/>
              </a:spcBef>
              <a:buClr>
                <a:schemeClr val="lt1"/>
              </a:buClr>
              <a:buSzPct val="100000"/>
              <a:buFont typeface="Roboto"/>
              <a:buNone/>
              <a:defRPr sz="3200">
                <a:solidFill>
                  <a:schemeClr val="lt1"/>
                </a:solidFill>
                <a:latin typeface="Roboto"/>
                <a:ea typeface="Roboto"/>
                <a:cs typeface="Roboto"/>
                <a:sym typeface="Roboto"/>
              </a:defRPr>
            </a:lvl4pPr>
            <a:lvl5pPr indent="0" lvl="4" rtl="0">
              <a:spcBef>
                <a:spcPts val="0"/>
              </a:spcBef>
              <a:buClr>
                <a:schemeClr val="lt1"/>
              </a:buClr>
              <a:buSzPct val="100000"/>
              <a:buFont typeface="Roboto"/>
              <a:buNone/>
              <a:defRPr sz="3200">
                <a:solidFill>
                  <a:schemeClr val="lt1"/>
                </a:solidFill>
                <a:latin typeface="Roboto"/>
                <a:ea typeface="Roboto"/>
                <a:cs typeface="Roboto"/>
                <a:sym typeface="Roboto"/>
              </a:defRPr>
            </a:lvl5pPr>
            <a:lvl6pPr indent="0" lvl="5" rtl="0">
              <a:spcBef>
                <a:spcPts val="0"/>
              </a:spcBef>
              <a:buClr>
                <a:schemeClr val="lt1"/>
              </a:buClr>
              <a:buSzPct val="100000"/>
              <a:buFont typeface="Roboto"/>
              <a:buNone/>
              <a:defRPr sz="3200">
                <a:solidFill>
                  <a:schemeClr val="lt1"/>
                </a:solidFill>
                <a:latin typeface="Roboto"/>
                <a:ea typeface="Roboto"/>
                <a:cs typeface="Roboto"/>
                <a:sym typeface="Roboto"/>
              </a:defRPr>
            </a:lvl6pPr>
            <a:lvl7pPr indent="0" lvl="6" rtl="0">
              <a:spcBef>
                <a:spcPts val="0"/>
              </a:spcBef>
              <a:buClr>
                <a:schemeClr val="lt1"/>
              </a:buClr>
              <a:buSzPct val="100000"/>
              <a:buFont typeface="Roboto"/>
              <a:buNone/>
              <a:defRPr sz="3200">
                <a:solidFill>
                  <a:schemeClr val="lt1"/>
                </a:solidFill>
                <a:latin typeface="Roboto"/>
                <a:ea typeface="Roboto"/>
                <a:cs typeface="Roboto"/>
                <a:sym typeface="Roboto"/>
              </a:defRPr>
            </a:lvl7pPr>
            <a:lvl8pPr indent="0" lvl="7" rtl="0">
              <a:spcBef>
                <a:spcPts val="0"/>
              </a:spcBef>
              <a:buClr>
                <a:schemeClr val="lt1"/>
              </a:buClr>
              <a:buSzPct val="100000"/>
              <a:buFont typeface="Roboto"/>
              <a:buNone/>
              <a:defRPr sz="3200">
                <a:solidFill>
                  <a:schemeClr val="lt1"/>
                </a:solidFill>
                <a:latin typeface="Roboto"/>
                <a:ea typeface="Roboto"/>
                <a:cs typeface="Roboto"/>
                <a:sym typeface="Roboto"/>
              </a:defRPr>
            </a:lvl8pPr>
            <a:lvl9pPr indent="0" lvl="8" rtl="0">
              <a:spcBef>
                <a:spcPts val="0"/>
              </a:spcBef>
              <a:buClr>
                <a:schemeClr val="lt1"/>
              </a:buClr>
              <a:buSzPct val="100000"/>
              <a:buFont typeface="Roboto"/>
              <a:buNone/>
              <a:defRPr sz="3200">
                <a:solidFill>
                  <a:schemeClr val="lt1"/>
                </a:solidFill>
                <a:latin typeface="Roboto"/>
                <a:ea typeface="Roboto"/>
                <a:cs typeface="Roboto"/>
                <a:sym typeface="Roboto"/>
              </a:defRPr>
            </a:lvl9pPr>
          </a:lstStyle>
          <a:p/>
        </p:txBody>
      </p:sp>
      <p:sp>
        <p:nvSpPr>
          <p:cNvPr id="60" name="Shape 60"/>
          <p:cNvSpPr txBox="1"/>
          <p:nvPr>
            <p:ph idx="1" type="body"/>
          </p:nvPr>
        </p:nvSpPr>
        <p:spPr>
          <a:xfrm>
            <a:off x="943390" y="3836374"/>
            <a:ext cx="16437063" cy="5417891"/>
          </a:xfrm>
          <a:prstGeom prst="rect">
            <a:avLst/>
          </a:prstGeom>
          <a:noFill/>
          <a:ln>
            <a:noFill/>
          </a:ln>
        </p:spPr>
        <p:txBody>
          <a:bodyPr anchorCtr="0" anchor="t" bIns="91425" lIns="91425" rIns="91425" wrap="square" tIns="91425"/>
          <a:lstStyle>
            <a:lvl1pPr indent="114300" lvl="0" marL="0" marR="0" rtl="0" algn="l">
              <a:lnSpc>
                <a:spcPct val="115000"/>
              </a:lnSpc>
              <a:spcBef>
                <a:spcPts val="0"/>
              </a:spcBef>
              <a:spcAft>
                <a:spcPts val="1600"/>
              </a:spcAft>
              <a:buClr>
                <a:schemeClr val="lt2"/>
              </a:buClr>
              <a:buSzPct val="100000"/>
              <a:buFont typeface="Calibri"/>
              <a:buChar char="●"/>
              <a:defRPr b="0" i="0" sz="1800" u="none" cap="none" strike="noStrike">
                <a:solidFill>
                  <a:schemeClr val="lt2"/>
                </a:solidFill>
                <a:latin typeface="Calibri"/>
                <a:ea typeface="Calibri"/>
                <a:cs typeface="Calibri"/>
                <a:sym typeface="Calibri"/>
              </a:defRPr>
            </a:lvl1pPr>
            <a:lvl2pPr indent="177672" lvl="1" marL="0" marR="0" rtl="0" algn="l">
              <a:lnSpc>
                <a:spcPct val="115000"/>
              </a:lnSpc>
              <a:spcBef>
                <a:spcPts val="0"/>
              </a:spcBef>
              <a:spcAft>
                <a:spcPts val="1600"/>
              </a:spcAft>
              <a:buClr>
                <a:schemeClr val="lt2"/>
              </a:buClr>
              <a:buSzPct val="99964"/>
              <a:buFont typeface="Calibri"/>
              <a:buChar char="○"/>
              <a:defRPr b="0" i="0" sz="2799" u="none" cap="none" strike="noStrike">
                <a:solidFill>
                  <a:schemeClr val="lt2"/>
                </a:solidFill>
                <a:latin typeface="Calibri"/>
                <a:ea typeface="Calibri"/>
                <a:cs typeface="Calibri"/>
                <a:sym typeface="Calibri"/>
              </a:defRPr>
            </a:lvl2pPr>
            <a:lvl3pPr indent="177672" lvl="2" marL="0" marR="0" rtl="0" algn="l">
              <a:lnSpc>
                <a:spcPct val="115000"/>
              </a:lnSpc>
              <a:spcBef>
                <a:spcPts val="0"/>
              </a:spcBef>
              <a:spcAft>
                <a:spcPts val="1600"/>
              </a:spcAft>
              <a:buClr>
                <a:schemeClr val="lt2"/>
              </a:buClr>
              <a:buSzPct val="99964"/>
              <a:buFont typeface="Calibri"/>
              <a:buChar char="■"/>
              <a:defRPr b="0" i="0" sz="2799" u="none" cap="none" strike="noStrike">
                <a:solidFill>
                  <a:schemeClr val="lt2"/>
                </a:solidFill>
                <a:latin typeface="Calibri"/>
                <a:ea typeface="Calibri"/>
                <a:cs typeface="Calibri"/>
                <a:sym typeface="Calibri"/>
              </a:defRPr>
            </a:lvl3pPr>
            <a:lvl4pPr indent="177672" lvl="3" marL="0" marR="0" rtl="0" algn="l">
              <a:lnSpc>
                <a:spcPct val="115000"/>
              </a:lnSpc>
              <a:spcBef>
                <a:spcPts val="0"/>
              </a:spcBef>
              <a:spcAft>
                <a:spcPts val="1600"/>
              </a:spcAft>
              <a:buClr>
                <a:schemeClr val="lt2"/>
              </a:buClr>
              <a:buSzPct val="99964"/>
              <a:buFont typeface="Calibri"/>
              <a:buChar char="●"/>
              <a:defRPr b="0" i="0" sz="2799" u="none" cap="none" strike="noStrike">
                <a:solidFill>
                  <a:schemeClr val="lt2"/>
                </a:solidFill>
                <a:latin typeface="Calibri"/>
                <a:ea typeface="Calibri"/>
                <a:cs typeface="Calibri"/>
                <a:sym typeface="Calibri"/>
              </a:defRPr>
            </a:lvl4pPr>
            <a:lvl5pPr indent="177672" lvl="4" marL="0" marR="0" rtl="0" algn="l">
              <a:lnSpc>
                <a:spcPct val="115000"/>
              </a:lnSpc>
              <a:spcBef>
                <a:spcPts val="0"/>
              </a:spcBef>
              <a:spcAft>
                <a:spcPts val="1600"/>
              </a:spcAft>
              <a:buClr>
                <a:schemeClr val="lt2"/>
              </a:buClr>
              <a:buSzPct val="99964"/>
              <a:buFont typeface="Calibri"/>
              <a:buChar char="○"/>
              <a:defRPr b="0" i="0" sz="2799" u="none" cap="none" strike="noStrike">
                <a:solidFill>
                  <a:schemeClr val="lt2"/>
                </a:solidFill>
                <a:latin typeface="Calibri"/>
                <a:ea typeface="Calibri"/>
                <a:cs typeface="Calibri"/>
                <a:sym typeface="Calibri"/>
              </a:defRPr>
            </a:lvl5pPr>
            <a:lvl6pPr indent="177672" lvl="5" marL="0" marR="0" rtl="0" algn="l">
              <a:lnSpc>
                <a:spcPct val="115000"/>
              </a:lnSpc>
              <a:spcBef>
                <a:spcPts val="0"/>
              </a:spcBef>
              <a:spcAft>
                <a:spcPts val="1600"/>
              </a:spcAft>
              <a:buClr>
                <a:schemeClr val="lt2"/>
              </a:buClr>
              <a:buSzPct val="99964"/>
              <a:buFont typeface="Calibri"/>
              <a:buChar char="■"/>
              <a:defRPr b="0" i="0" sz="2799" u="none" cap="none" strike="noStrike">
                <a:solidFill>
                  <a:schemeClr val="lt2"/>
                </a:solidFill>
                <a:latin typeface="Calibri"/>
                <a:ea typeface="Calibri"/>
                <a:cs typeface="Calibri"/>
                <a:sym typeface="Calibri"/>
              </a:defRPr>
            </a:lvl6pPr>
            <a:lvl7pPr indent="177672" lvl="6" marL="0" marR="0" rtl="0" algn="l">
              <a:lnSpc>
                <a:spcPct val="115000"/>
              </a:lnSpc>
              <a:spcBef>
                <a:spcPts val="0"/>
              </a:spcBef>
              <a:spcAft>
                <a:spcPts val="1600"/>
              </a:spcAft>
              <a:buClr>
                <a:schemeClr val="lt2"/>
              </a:buClr>
              <a:buSzPct val="99964"/>
              <a:buFont typeface="Calibri"/>
              <a:buChar char="●"/>
              <a:defRPr b="0" i="0" sz="2799" u="none" cap="none" strike="noStrike">
                <a:solidFill>
                  <a:schemeClr val="lt2"/>
                </a:solidFill>
                <a:latin typeface="Calibri"/>
                <a:ea typeface="Calibri"/>
                <a:cs typeface="Calibri"/>
                <a:sym typeface="Calibri"/>
              </a:defRPr>
            </a:lvl7pPr>
            <a:lvl8pPr indent="177672" lvl="7" marL="0" marR="0" rtl="0" algn="l">
              <a:lnSpc>
                <a:spcPct val="115000"/>
              </a:lnSpc>
              <a:spcBef>
                <a:spcPts val="0"/>
              </a:spcBef>
              <a:spcAft>
                <a:spcPts val="1600"/>
              </a:spcAft>
              <a:buClr>
                <a:schemeClr val="lt2"/>
              </a:buClr>
              <a:buSzPct val="99964"/>
              <a:buFont typeface="Calibri"/>
              <a:buChar char="○"/>
              <a:defRPr b="0" i="0" sz="2799" u="none" cap="none" strike="noStrike">
                <a:solidFill>
                  <a:schemeClr val="lt2"/>
                </a:solidFill>
                <a:latin typeface="Calibri"/>
                <a:ea typeface="Calibri"/>
                <a:cs typeface="Calibri"/>
                <a:sym typeface="Calibri"/>
              </a:defRPr>
            </a:lvl8pPr>
            <a:lvl9pPr indent="177672" lvl="8" marL="0" marR="0" rtl="0" algn="l">
              <a:lnSpc>
                <a:spcPct val="115000"/>
              </a:lnSpc>
              <a:spcBef>
                <a:spcPts val="0"/>
              </a:spcBef>
              <a:spcAft>
                <a:spcPts val="1600"/>
              </a:spcAft>
              <a:buClr>
                <a:schemeClr val="lt2"/>
              </a:buClr>
              <a:buSzPct val="99964"/>
              <a:buFont typeface="Calibri"/>
              <a:buChar char="■"/>
              <a:defRPr b="0" i="0" sz="2799" u="none" cap="none" strike="noStrike">
                <a:solidFill>
                  <a:schemeClr val="lt2"/>
                </a:solidFill>
                <a:latin typeface="Calibri"/>
                <a:ea typeface="Calibri"/>
                <a:cs typeface="Calibri"/>
                <a:sym typeface="Calibri"/>
              </a:defRPr>
            </a:lvl9pPr>
          </a:lstStyle>
          <a:p/>
        </p:txBody>
      </p:sp>
      <p:sp>
        <p:nvSpPr>
          <p:cNvPr id="61" name="Shape 61"/>
          <p:cNvSpPr txBox="1"/>
          <p:nvPr>
            <p:ph idx="12" type="sldNum"/>
          </p:nvPr>
        </p:nvSpPr>
        <p:spPr>
          <a:xfrm>
            <a:off x="17039683" y="9386898"/>
            <a:ext cx="1096924" cy="786836"/>
          </a:xfrm>
          <a:prstGeom prst="rect">
            <a:avLst/>
          </a:prstGeom>
          <a:noFill/>
          <a:ln>
            <a:noFill/>
          </a:ln>
        </p:spPr>
        <p:txBody>
          <a:bodyPr anchorCtr="0" anchor="ctr" bIns="91425" lIns="91425" rIns="91425" wrap="square" tIns="91425">
            <a:noAutofit/>
          </a:bodyPr>
          <a:lstStyle/>
          <a:p>
            <a:pPr indent="-126873" lvl="0" marL="0" marR="0" rtl="0" algn="r">
              <a:lnSpc>
                <a:spcPct val="100000"/>
              </a:lnSpc>
              <a:spcBef>
                <a:spcPts val="0"/>
              </a:spcBef>
              <a:spcAft>
                <a:spcPts val="0"/>
              </a:spcAft>
              <a:buClr>
                <a:schemeClr val="lt2"/>
              </a:buClr>
              <a:buSzPct val="99950"/>
              <a:buFont typeface="Roboto"/>
              <a:buNone/>
            </a:pPr>
            <a:fld id="{00000000-1234-1234-1234-123412341234}" type="slidenum">
              <a:rPr b="0" i="0" lang="en" sz="1999" u="none" cap="none" strike="noStrike">
                <a:solidFill>
                  <a:schemeClr val="lt2"/>
                </a:solidFill>
                <a:latin typeface="Roboto"/>
                <a:ea typeface="Roboto"/>
                <a:cs typeface="Roboto"/>
                <a:sym typeface="Roboto"/>
              </a:rPr>
              <a:t>‹#›</a:t>
            </a:fld>
          </a:p>
        </p:txBody>
      </p:sp>
    </p:spTree>
  </p:cSld>
  <p:clrMap accent1="accent1" accent2="accent2" accent3="accent3" accent4="accent4" accent5="accent5" accent6="accent6" bg1="lt1" bg2="dk2" tx1="dk1" tx2="lt2" folHlink="folHlink" hlink="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 id="2147483683" r:id="rId18"/>
    <p:sldLayoutId id="2147483684" r:id="rId19"/>
    <p:sldLayoutId id="2147483685" r:id="rId20"/>
    <p:sldLayoutId id="2147483686" r:id="rId2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3" name="Shape 143"/>
        <p:cNvGrpSpPr/>
        <p:nvPr/>
      </p:nvGrpSpPr>
      <p:grpSpPr>
        <a:xfrm>
          <a:off x="0" y="0"/>
          <a:ext cx="0" cy="0"/>
          <a:chOff x="0" y="0"/>
          <a:chExt cx="0" cy="0"/>
        </a:xfrm>
      </p:grpSpPr>
      <p:sp>
        <p:nvSpPr>
          <p:cNvPr id="144" name="Shape 144"/>
          <p:cNvSpPr txBox="1"/>
          <p:nvPr>
            <p:ph type="ctrTitle"/>
          </p:nvPr>
        </p:nvSpPr>
        <p:spPr>
          <a:xfrm>
            <a:off x="780954" y="3636866"/>
            <a:ext cx="16436587" cy="1866336"/>
          </a:xfrm>
          <a:prstGeom prst="rect">
            <a:avLst/>
          </a:prstGeom>
          <a:noFill/>
          <a:ln>
            <a:noFill/>
          </a:ln>
        </p:spPr>
        <p:txBody>
          <a:bodyPr anchorCtr="0" anchor="b" bIns="182750" lIns="182750" rIns="182750" wrap="square" tIns="182750">
            <a:noAutofit/>
          </a:bodyPr>
          <a:lstStyle/>
          <a:p>
            <a:pPr indent="-609090" lvl="0" marL="0" marR="0" rtl="0" algn="ctr">
              <a:lnSpc>
                <a:spcPct val="100000"/>
              </a:lnSpc>
              <a:spcBef>
                <a:spcPts val="0"/>
              </a:spcBef>
              <a:spcAft>
                <a:spcPts val="0"/>
              </a:spcAft>
              <a:buClr>
                <a:schemeClr val="lt1"/>
              </a:buClr>
              <a:buSzPct val="99958"/>
              <a:buFont typeface="Calibri"/>
              <a:buNone/>
            </a:pPr>
            <a:r>
              <a:rPr lang="en"/>
              <a:t>Creating a Facebook</a:t>
            </a:r>
            <a:br>
              <a:rPr lang="en"/>
            </a:br>
            <a:r>
              <a:rPr lang="en"/>
              <a:t>Messenger bot</a:t>
            </a:r>
          </a:p>
        </p:txBody>
      </p:sp>
      <p:sp>
        <p:nvSpPr>
          <p:cNvPr id="145" name="Shape 145"/>
          <p:cNvSpPr txBox="1"/>
          <p:nvPr>
            <p:ph idx="1" type="subTitle"/>
          </p:nvPr>
        </p:nvSpPr>
        <p:spPr>
          <a:xfrm>
            <a:off x="780954" y="5575679"/>
            <a:ext cx="16436587" cy="865399"/>
          </a:xfrm>
          <a:prstGeom prst="rect">
            <a:avLst/>
          </a:prstGeom>
          <a:noFill/>
          <a:ln>
            <a:noFill/>
          </a:ln>
        </p:spPr>
        <p:txBody>
          <a:bodyPr anchorCtr="0" anchor="t" bIns="182750" lIns="182750" rIns="182750" wrap="square" tIns="182750">
            <a:noAutofit/>
          </a:bodyPr>
          <a:lstStyle/>
          <a:p>
            <a:pPr indent="-279144" lvl="0" marL="0" marR="0" rtl="0" algn="ctr">
              <a:lnSpc>
                <a:spcPct val="100000"/>
              </a:lnSpc>
              <a:spcBef>
                <a:spcPts val="0"/>
              </a:spcBef>
              <a:spcAft>
                <a:spcPts val="0"/>
              </a:spcAft>
              <a:buClr>
                <a:schemeClr val="lt1"/>
              </a:buClr>
              <a:buSzPct val="99954"/>
              <a:buFont typeface="Calibri"/>
              <a:buNone/>
            </a:pPr>
            <a:r>
              <a:rPr b="0" i="0" lang="en" sz="4398" u="none" cap="none" strike="noStrike">
                <a:solidFill>
                  <a:schemeClr val="lt1"/>
                </a:solidFill>
                <a:latin typeface="Calibri"/>
                <a:ea typeface="Calibri"/>
                <a:cs typeface="Calibri"/>
                <a:sym typeface="Calibri"/>
              </a:rPr>
              <a:t>Section </a:t>
            </a:r>
            <a:r>
              <a:rPr lang="en"/>
              <a:t>3</a:t>
            </a: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9" name="Shape 149"/>
        <p:cNvGrpSpPr/>
        <p:nvPr/>
      </p:nvGrpSpPr>
      <p:grpSpPr>
        <a:xfrm>
          <a:off x="0" y="0"/>
          <a:ext cx="0" cy="0"/>
          <a:chOff x="0" y="0"/>
          <a:chExt cx="0" cy="0"/>
        </a:xfrm>
      </p:grpSpPr>
      <p:sp>
        <p:nvSpPr>
          <p:cNvPr id="150" name="Shape 150"/>
          <p:cNvSpPr txBox="1"/>
          <p:nvPr>
            <p:ph type="title"/>
          </p:nvPr>
        </p:nvSpPr>
        <p:spPr>
          <a:xfrm>
            <a:off x="200555" y="34902"/>
            <a:ext cx="17637370" cy="1204319"/>
          </a:xfrm>
          <a:prstGeom prst="rect">
            <a:avLst/>
          </a:prstGeom>
          <a:noFill/>
          <a:ln>
            <a:noFill/>
          </a:ln>
        </p:spPr>
        <p:txBody>
          <a:bodyPr anchorCtr="0" anchor="ctr" bIns="182675" lIns="182675" rIns="182675" wrap="square" tIns="182675">
            <a:noAutofit/>
          </a:bodyPr>
          <a:lstStyle/>
          <a:p>
            <a:pPr indent="-278764" lvl="0" marL="0" marR="0" rtl="0" algn="l">
              <a:lnSpc>
                <a:spcPct val="100000"/>
              </a:lnSpc>
              <a:spcBef>
                <a:spcPts val="0"/>
              </a:spcBef>
              <a:spcAft>
                <a:spcPts val="0"/>
              </a:spcAft>
              <a:buClr>
                <a:schemeClr val="lt1"/>
              </a:buClr>
              <a:buSzPct val="99886"/>
              <a:buFont typeface="Calibri"/>
              <a:buNone/>
            </a:pPr>
            <a:r>
              <a:rPr b="0" i="0" lang="en" sz="4395" u="none" cap="none" strike="noStrike">
                <a:solidFill>
                  <a:schemeClr val="lt1"/>
                </a:solidFill>
                <a:latin typeface="Calibri"/>
                <a:ea typeface="Calibri"/>
                <a:cs typeface="Calibri"/>
                <a:sym typeface="Calibri"/>
              </a:rPr>
              <a:t>In this Section, we are going to take a look at…</a:t>
            </a:r>
          </a:p>
        </p:txBody>
      </p:sp>
      <p:sp>
        <p:nvSpPr>
          <p:cNvPr id="151" name="Shape 151"/>
          <p:cNvSpPr txBox="1"/>
          <p:nvPr>
            <p:ph idx="4294967295" type="body"/>
          </p:nvPr>
        </p:nvSpPr>
        <p:spPr>
          <a:xfrm>
            <a:off x="421357" y="1777588"/>
            <a:ext cx="17416766" cy="8039384"/>
          </a:xfrm>
          <a:prstGeom prst="rect">
            <a:avLst/>
          </a:prstGeom>
          <a:noFill/>
          <a:ln>
            <a:noFill/>
          </a:ln>
        </p:spPr>
        <p:txBody>
          <a:bodyPr anchorCtr="0" anchor="t" bIns="182675" lIns="182675" rIns="182675" wrap="square" tIns="182675">
            <a:noAutofit/>
          </a:bodyPr>
          <a:lstStyle/>
          <a:p>
            <a:pPr indent="-723084" lvl="0" marL="913584" marR="0" rtl="0" algn="l">
              <a:lnSpc>
                <a:spcPct val="115000"/>
              </a:lnSpc>
              <a:spcBef>
                <a:spcPts val="0"/>
              </a:spcBef>
              <a:spcAft>
                <a:spcPts val="0"/>
              </a:spcAft>
              <a:buClr>
                <a:srgbClr val="434343"/>
              </a:buClr>
              <a:buSzPct val="99924"/>
              <a:buFont typeface="Calibri"/>
              <a:buChar char="●"/>
            </a:pPr>
            <a:r>
              <a:rPr lang="en" sz="3997">
                <a:solidFill>
                  <a:srgbClr val="434343"/>
                </a:solidFill>
              </a:rPr>
              <a:t>Creating a new Facebook Messenger app</a:t>
            </a:r>
          </a:p>
          <a:p>
            <a:pPr indent="-723085" lvl="0" marL="913585" marR="0" rtl="0" algn="l">
              <a:lnSpc>
                <a:spcPct val="115000"/>
              </a:lnSpc>
              <a:spcBef>
                <a:spcPts val="0"/>
              </a:spcBef>
              <a:spcAft>
                <a:spcPts val="0"/>
              </a:spcAft>
              <a:buClr>
                <a:srgbClr val="434343"/>
              </a:buClr>
              <a:buSzPct val="99924"/>
              <a:buFont typeface="Calibri"/>
              <a:buChar char="●"/>
            </a:pPr>
            <a:r>
              <a:rPr lang="en" sz="3997">
                <a:solidFill>
                  <a:srgbClr val="434343"/>
                </a:solidFill>
              </a:rPr>
              <a:t>Registering it for future use</a:t>
            </a:r>
          </a:p>
          <a:p>
            <a:pPr indent="-723085" lvl="0" marL="913585" marR="0" rtl="0" algn="l">
              <a:lnSpc>
                <a:spcPct val="115000"/>
              </a:lnSpc>
              <a:spcBef>
                <a:spcPts val="1600"/>
              </a:spcBef>
              <a:spcAft>
                <a:spcPts val="0"/>
              </a:spcAft>
              <a:buClr>
                <a:srgbClr val="434343"/>
              </a:buClr>
              <a:buSzPct val="99924"/>
              <a:buFont typeface="Calibri"/>
              <a:buChar char="●"/>
            </a:pPr>
            <a:r>
              <a:rPr lang="en" sz="3997">
                <a:solidFill>
                  <a:srgbClr val="434343"/>
                </a:solidFill>
              </a:rPr>
              <a:t>Creating a new service to set up a webhook</a:t>
            </a:r>
          </a:p>
          <a:p>
            <a:pPr indent="-723083" lvl="0" marL="913583" marR="0" rtl="0" algn="l">
              <a:lnSpc>
                <a:spcPct val="115000"/>
              </a:lnSpc>
              <a:spcBef>
                <a:spcPts val="1600"/>
              </a:spcBef>
              <a:spcAft>
                <a:spcPts val="0"/>
              </a:spcAft>
              <a:buClr>
                <a:srgbClr val="434343"/>
              </a:buClr>
              <a:buSzPct val="99924"/>
              <a:buFont typeface="Calibri"/>
              <a:buChar char="●"/>
            </a:pPr>
            <a:r>
              <a:rPr lang="en" sz="3997">
                <a:solidFill>
                  <a:srgbClr val="434343"/>
                </a:solidFill>
              </a:rPr>
              <a:t>Verifying the app through a GET webhook</a:t>
            </a:r>
          </a:p>
          <a:p>
            <a:pPr indent="-723084" lvl="0" marL="913584" marR="0" rtl="0" algn="l">
              <a:lnSpc>
                <a:spcPct val="115000"/>
              </a:lnSpc>
              <a:spcBef>
                <a:spcPts val="1600"/>
              </a:spcBef>
              <a:spcAft>
                <a:spcPts val="0"/>
              </a:spcAft>
              <a:buClr>
                <a:srgbClr val="434343"/>
              </a:buClr>
              <a:buSzPct val="99924"/>
              <a:buFont typeface="Calibri"/>
              <a:buChar char="●"/>
            </a:pPr>
            <a:r>
              <a:rPr lang="en" sz="3997">
                <a:solidFill>
                  <a:srgbClr val="434343"/>
                </a:solidFill>
              </a:rPr>
              <a:t>Sending messages through a POST webhook</a:t>
            </a:r>
          </a:p>
          <a:p>
            <a:pPr indent="-723275" lvl="0" marL="913585" marR="0" rtl="0" algn="l">
              <a:lnSpc>
                <a:spcPct val="115000"/>
              </a:lnSpc>
              <a:spcBef>
                <a:spcPts val="1600"/>
              </a:spcBef>
              <a:spcAft>
                <a:spcPts val="0"/>
              </a:spcAft>
              <a:buClr>
                <a:srgbClr val="434343"/>
              </a:buClr>
              <a:buSzPct val="100000"/>
              <a:buFont typeface="Calibri"/>
              <a:buChar char="●"/>
            </a:pPr>
            <a:r>
              <a:rPr lang="en" sz="3997">
                <a:solidFill>
                  <a:srgbClr val="434343"/>
                </a:solidFill>
              </a:rPr>
              <a:t>Testing the messenger bot</a:t>
            </a: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37021"/>
        </a:solidFill>
      </p:bgPr>
    </p:bg>
    <p:spTree>
      <p:nvGrpSpPr>
        <p:cNvPr id="155" name="Shape 155"/>
        <p:cNvGrpSpPr/>
        <p:nvPr/>
      </p:nvGrpSpPr>
      <p:grpSpPr>
        <a:xfrm>
          <a:off x="0" y="0"/>
          <a:ext cx="0" cy="0"/>
          <a:chOff x="0" y="0"/>
          <a:chExt cx="0" cy="0"/>
        </a:xfrm>
      </p:grpSpPr>
      <p:sp>
        <p:nvSpPr>
          <p:cNvPr id="156" name="Shape 156"/>
          <p:cNvSpPr txBox="1"/>
          <p:nvPr>
            <p:ph type="ctrTitle"/>
          </p:nvPr>
        </p:nvSpPr>
        <p:spPr>
          <a:xfrm>
            <a:off x="780954" y="3636866"/>
            <a:ext cx="16436587" cy="1866336"/>
          </a:xfrm>
          <a:prstGeom prst="rect">
            <a:avLst/>
          </a:prstGeom>
          <a:noFill/>
          <a:ln>
            <a:noFill/>
          </a:ln>
        </p:spPr>
        <p:txBody>
          <a:bodyPr anchorCtr="0" anchor="b" bIns="182750" lIns="182750" rIns="182750" wrap="square" tIns="182750">
            <a:noAutofit/>
          </a:bodyPr>
          <a:lstStyle/>
          <a:p>
            <a:pPr indent="-609090" lvl="0" marL="0" marR="0" rtl="0" algn="l">
              <a:lnSpc>
                <a:spcPct val="100000"/>
              </a:lnSpc>
              <a:spcBef>
                <a:spcPts val="0"/>
              </a:spcBef>
              <a:spcAft>
                <a:spcPts val="0"/>
              </a:spcAft>
              <a:buClr>
                <a:schemeClr val="lt1"/>
              </a:buClr>
              <a:buSzPct val="99958"/>
              <a:buFont typeface="Calibri"/>
              <a:buNone/>
            </a:pPr>
            <a:r>
              <a:rPr lang="en"/>
              <a:t>Setting up the Facebook Messenger Chatbot application</a:t>
            </a:r>
          </a:p>
        </p:txBody>
      </p:sp>
      <p:sp>
        <p:nvSpPr>
          <p:cNvPr id="157" name="Shape 157"/>
          <p:cNvSpPr txBox="1"/>
          <p:nvPr>
            <p:ph idx="1" type="subTitle"/>
          </p:nvPr>
        </p:nvSpPr>
        <p:spPr>
          <a:xfrm>
            <a:off x="780711" y="5575679"/>
            <a:ext cx="16437063" cy="865399"/>
          </a:xfrm>
          <a:prstGeom prst="rect">
            <a:avLst/>
          </a:prstGeom>
          <a:noFill/>
          <a:ln>
            <a:noFill/>
          </a:ln>
        </p:spPr>
        <p:txBody>
          <a:bodyPr anchorCtr="0" anchor="t" bIns="91425" lIns="91425" rIns="91425" wrap="square" tIns="91425">
            <a:noAutofit/>
          </a:bodyPr>
          <a:lstStyle/>
          <a:p>
            <a:pPr indent="-279144" lvl="0" marL="0" marR="0" rtl="0" algn="l">
              <a:lnSpc>
                <a:spcPct val="100000"/>
              </a:lnSpc>
              <a:spcBef>
                <a:spcPts val="0"/>
              </a:spcBef>
              <a:spcAft>
                <a:spcPts val="0"/>
              </a:spcAft>
              <a:buClr>
                <a:schemeClr val="lt1"/>
              </a:buClr>
              <a:buSzPct val="99954"/>
              <a:buFont typeface="Calibri"/>
              <a:buNone/>
            </a:pPr>
            <a:r>
              <a:rPr b="0" i="0" lang="en" sz="4398" u="none" cap="none" strike="noStrike">
                <a:solidFill>
                  <a:schemeClr val="lt1"/>
                </a:solidFill>
                <a:latin typeface="Calibri"/>
                <a:ea typeface="Calibri"/>
                <a:cs typeface="Calibri"/>
                <a:sym typeface="Calibri"/>
              </a:rPr>
              <a:t>Video </a:t>
            </a:r>
            <a:r>
              <a:rPr lang="en"/>
              <a:t>3</a:t>
            </a:r>
            <a:r>
              <a:rPr b="0" i="0" lang="en" sz="4398" u="none" cap="none" strike="noStrike">
                <a:solidFill>
                  <a:schemeClr val="lt1"/>
                </a:solidFill>
                <a:latin typeface="Calibri"/>
                <a:ea typeface="Calibri"/>
                <a:cs typeface="Calibri"/>
                <a:sym typeface="Calibri"/>
              </a:rPr>
              <a:t>.1</a:t>
            </a: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1" name="Shape 161"/>
        <p:cNvGrpSpPr/>
        <p:nvPr/>
      </p:nvGrpSpPr>
      <p:grpSpPr>
        <a:xfrm>
          <a:off x="0" y="0"/>
          <a:ext cx="0" cy="0"/>
          <a:chOff x="0" y="0"/>
          <a:chExt cx="0" cy="0"/>
        </a:xfrm>
      </p:grpSpPr>
      <p:sp>
        <p:nvSpPr>
          <p:cNvPr id="162" name="Shape 162"/>
          <p:cNvSpPr txBox="1"/>
          <p:nvPr>
            <p:ph type="title"/>
          </p:nvPr>
        </p:nvSpPr>
        <p:spPr>
          <a:xfrm>
            <a:off x="200555" y="34902"/>
            <a:ext cx="17637370" cy="1204319"/>
          </a:xfrm>
          <a:prstGeom prst="rect">
            <a:avLst/>
          </a:prstGeom>
          <a:noFill/>
          <a:ln>
            <a:noFill/>
          </a:ln>
        </p:spPr>
        <p:txBody>
          <a:bodyPr anchorCtr="0" anchor="ctr" bIns="182675" lIns="182675" rIns="182675" wrap="square" tIns="182675">
            <a:noAutofit/>
          </a:bodyPr>
          <a:lstStyle/>
          <a:p>
            <a:pPr indent="-278764" lvl="0" marL="0" marR="0" rtl="0" algn="l">
              <a:lnSpc>
                <a:spcPct val="100000"/>
              </a:lnSpc>
              <a:spcBef>
                <a:spcPts val="0"/>
              </a:spcBef>
              <a:spcAft>
                <a:spcPts val="0"/>
              </a:spcAft>
              <a:buClr>
                <a:schemeClr val="lt1"/>
              </a:buClr>
              <a:buSzPct val="99886"/>
              <a:buFont typeface="Calibri"/>
              <a:buNone/>
            </a:pPr>
            <a:r>
              <a:rPr b="0" i="0" lang="en" sz="4395" u="none" cap="none" strike="noStrike">
                <a:solidFill>
                  <a:schemeClr val="lt1"/>
                </a:solidFill>
                <a:latin typeface="Calibri"/>
                <a:ea typeface="Calibri"/>
                <a:cs typeface="Calibri"/>
                <a:sym typeface="Calibri"/>
              </a:rPr>
              <a:t>In this Video, we are going to take a look at…</a:t>
            </a:r>
          </a:p>
        </p:txBody>
      </p:sp>
      <p:sp>
        <p:nvSpPr>
          <p:cNvPr id="163" name="Shape 163"/>
          <p:cNvSpPr txBox="1"/>
          <p:nvPr>
            <p:ph idx="4294967295" type="body"/>
          </p:nvPr>
        </p:nvSpPr>
        <p:spPr>
          <a:xfrm>
            <a:off x="421357" y="1777588"/>
            <a:ext cx="17416766" cy="8039384"/>
          </a:xfrm>
          <a:prstGeom prst="rect">
            <a:avLst/>
          </a:prstGeom>
          <a:noFill/>
          <a:ln>
            <a:noFill/>
          </a:ln>
        </p:spPr>
        <p:txBody>
          <a:bodyPr anchorCtr="0" anchor="t" bIns="182675" lIns="182675" rIns="182675" wrap="square" tIns="182675">
            <a:noAutofit/>
          </a:bodyPr>
          <a:lstStyle/>
          <a:p>
            <a:pPr indent="-723084" lvl="0" marL="913584" rtl="0">
              <a:spcBef>
                <a:spcPts val="0"/>
              </a:spcBef>
              <a:spcAft>
                <a:spcPts val="0"/>
              </a:spcAft>
              <a:buClr>
                <a:srgbClr val="434343"/>
              </a:buClr>
              <a:buSzPct val="99924"/>
              <a:buFont typeface="Calibri"/>
              <a:buChar char="●"/>
            </a:pPr>
            <a:r>
              <a:rPr lang="en" sz="3997">
                <a:solidFill>
                  <a:srgbClr val="434343"/>
                </a:solidFill>
              </a:rPr>
              <a:t>Getting up and running with the Facebook developers ecosystem</a:t>
            </a:r>
          </a:p>
          <a:p>
            <a:pPr indent="-723084" lvl="0" marL="913584" rtl="0">
              <a:spcBef>
                <a:spcPts val="1600"/>
              </a:spcBef>
              <a:spcAft>
                <a:spcPts val="0"/>
              </a:spcAft>
              <a:buClr>
                <a:srgbClr val="434343"/>
              </a:buClr>
              <a:buSzPct val="99924"/>
              <a:buFont typeface="Calibri"/>
              <a:buChar char="●"/>
            </a:pPr>
            <a:r>
              <a:rPr lang="en" sz="3997">
                <a:solidFill>
                  <a:srgbClr val="434343"/>
                </a:solidFill>
              </a:rPr>
              <a:t>Creating a new Facebook app</a:t>
            </a:r>
          </a:p>
          <a:p>
            <a:pPr indent="-723084" lvl="0" marL="913584" rtl="0">
              <a:spcBef>
                <a:spcPts val="1600"/>
              </a:spcBef>
              <a:spcAft>
                <a:spcPts val="0"/>
              </a:spcAft>
              <a:buClr>
                <a:srgbClr val="434343"/>
              </a:buClr>
              <a:buSzPct val="99924"/>
              <a:buFont typeface="Calibri"/>
              <a:buChar char="●"/>
            </a:pPr>
            <a:r>
              <a:rPr lang="en" sz="3997">
                <a:solidFill>
                  <a:srgbClr val="434343"/>
                </a:solidFill>
              </a:rPr>
              <a:t>Learning about the configuration for Messenger integration</a:t>
            </a: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7" name="Shape 167"/>
        <p:cNvGrpSpPr/>
        <p:nvPr/>
      </p:nvGrpSpPr>
      <p:grpSpPr>
        <a:xfrm>
          <a:off x="0" y="0"/>
          <a:ext cx="0" cy="0"/>
          <a:chOff x="0" y="0"/>
          <a:chExt cx="0" cy="0"/>
        </a:xfrm>
      </p:grpSpPr>
      <p:sp>
        <p:nvSpPr>
          <p:cNvPr id="168" name="Shape 168"/>
          <p:cNvSpPr txBox="1"/>
          <p:nvPr>
            <p:ph type="ctrTitle"/>
          </p:nvPr>
        </p:nvSpPr>
        <p:spPr>
          <a:xfrm>
            <a:off x="780954" y="3636866"/>
            <a:ext cx="16436587" cy="1866336"/>
          </a:xfrm>
          <a:prstGeom prst="rect">
            <a:avLst/>
          </a:prstGeom>
          <a:noFill/>
          <a:ln>
            <a:noFill/>
          </a:ln>
        </p:spPr>
        <p:txBody>
          <a:bodyPr anchorCtr="0" anchor="b" bIns="182750" lIns="182750" rIns="182750" wrap="square" tIns="182750">
            <a:noAutofit/>
          </a:bodyPr>
          <a:lstStyle/>
          <a:p>
            <a:pPr indent="-609090" lvl="0" marL="0" marR="0" rtl="0" algn="l">
              <a:lnSpc>
                <a:spcPct val="100000"/>
              </a:lnSpc>
              <a:spcBef>
                <a:spcPts val="0"/>
              </a:spcBef>
              <a:spcAft>
                <a:spcPts val="0"/>
              </a:spcAft>
              <a:buClr>
                <a:schemeClr val="lt1"/>
              </a:buClr>
              <a:buSzPct val="99958"/>
              <a:buFont typeface="Calibri"/>
              <a:buNone/>
            </a:pPr>
            <a:r>
              <a:rPr lang="en"/>
              <a:t>Creating the Get Webhook - Verifying the application.</a:t>
            </a:r>
          </a:p>
        </p:txBody>
      </p:sp>
      <p:sp>
        <p:nvSpPr>
          <p:cNvPr id="169" name="Shape 169"/>
          <p:cNvSpPr txBox="1"/>
          <p:nvPr>
            <p:ph idx="1" type="subTitle"/>
          </p:nvPr>
        </p:nvSpPr>
        <p:spPr>
          <a:xfrm>
            <a:off x="780954" y="5575679"/>
            <a:ext cx="16436587" cy="865399"/>
          </a:xfrm>
          <a:prstGeom prst="rect">
            <a:avLst/>
          </a:prstGeom>
          <a:noFill/>
          <a:ln>
            <a:noFill/>
          </a:ln>
        </p:spPr>
        <p:txBody>
          <a:bodyPr anchorCtr="0" anchor="t" bIns="182750" lIns="182750" rIns="182750" wrap="square" tIns="182750">
            <a:noAutofit/>
          </a:bodyPr>
          <a:lstStyle/>
          <a:p>
            <a:pPr indent="-279144" lvl="0" marL="0" marR="0" rtl="0" algn="l">
              <a:lnSpc>
                <a:spcPct val="100000"/>
              </a:lnSpc>
              <a:spcBef>
                <a:spcPts val="0"/>
              </a:spcBef>
              <a:spcAft>
                <a:spcPts val="0"/>
              </a:spcAft>
              <a:buClr>
                <a:schemeClr val="lt1"/>
              </a:buClr>
              <a:buSzPct val="99954"/>
              <a:buFont typeface="Calibri"/>
              <a:buNone/>
            </a:pPr>
            <a:r>
              <a:rPr b="0" i="0" lang="en" sz="4398" u="none" cap="none" strike="noStrike">
                <a:solidFill>
                  <a:schemeClr val="lt1"/>
                </a:solidFill>
                <a:latin typeface="Calibri"/>
                <a:ea typeface="Calibri"/>
                <a:cs typeface="Calibri"/>
                <a:sym typeface="Calibri"/>
              </a:rPr>
              <a:t>Next Video</a:t>
            </a:r>
          </a:p>
        </p:txBody>
      </p:sp>
    </p:spTree>
  </p:cSld>
  <p:clrMapOvr>
    <a:masterClrMapping/>
  </p:clrMapOvr>
</p:sld>
</file>

<file path=ppt/theme/theme1.xml><?xml version="1.0" encoding="utf-8"?>
<a:theme xmlns:a="http://schemas.openxmlformats.org/drawingml/2006/main" xmlns:r="http://schemas.openxmlformats.org/officeDocument/2006/relationships" name="Packt">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ackt">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